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2"/>
  </p:notesMasterIdLst>
  <p:handoutMasterIdLst>
    <p:handoutMasterId r:id="rId83"/>
  </p:handoutMasterIdLst>
  <p:sldIdLst>
    <p:sldId id="269" r:id="rId5"/>
    <p:sldId id="370" r:id="rId6"/>
    <p:sldId id="371" r:id="rId7"/>
    <p:sldId id="372" r:id="rId8"/>
    <p:sldId id="319" r:id="rId9"/>
    <p:sldId id="303" r:id="rId10"/>
    <p:sldId id="277" r:id="rId11"/>
    <p:sldId id="270" r:id="rId12"/>
    <p:sldId id="340" r:id="rId13"/>
    <p:sldId id="318" r:id="rId14"/>
    <p:sldId id="309" r:id="rId15"/>
    <p:sldId id="271" r:id="rId16"/>
    <p:sldId id="310" r:id="rId17"/>
    <p:sldId id="322" r:id="rId18"/>
    <p:sldId id="286" r:id="rId19"/>
    <p:sldId id="294" r:id="rId20"/>
    <p:sldId id="342" r:id="rId21"/>
    <p:sldId id="344" r:id="rId22"/>
    <p:sldId id="284" r:id="rId23"/>
    <p:sldId id="323" r:id="rId24"/>
    <p:sldId id="321" r:id="rId25"/>
    <p:sldId id="325" r:id="rId26"/>
    <p:sldId id="268" r:id="rId27"/>
    <p:sldId id="276" r:id="rId28"/>
    <p:sldId id="324" r:id="rId29"/>
    <p:sldId id="346" r:id="rId30"/>
    <p:sldId id="329" r:id="rId31"/>
    <p:sldId id="357" r:id="rId32"/>
    <p:sldId id="358" r:id="rId33"/>
    <p:sldId id="351" r:id="rId34"/>
    <p:sldId id="257" r:id="rId35"/>
    <p:sldId id="258" r:id="rId36"/>
    <p:sldId id="347" r:id="rId37"/>
    <p:sldId id="291" r:id="rId38"/>
    <p:sldId id="364" r:id="rId39"/>
    <p:sldId id="348" r:id="rId40"/>
    <p:sldId id="259" r:id="rId41"/>
    <p:sldId id="263" r:id="rId42"/>
    <p:sldId id="260" r:id="rId43"/>
    <p:sldId id="283" r:id="rId44"/>
    <p:sldId id="327" r:id="rId45"/>
    <p:sldId id="365" r:id="rId46"/>
    <p:sldId id="326" r:id="rId47"/>
    <p:sldId id="352" r:id="rId48"/>
    <p:sldId id="353" r:id="rId49"/>
    <p:sldId id="272" r:id="rId50"/>
    <p:sldId id="278" r:id="rId51"/>
    <p:sldId id="328" r:id="rId52"/>
    <p:sldId id="316" r:id="rId53"/>
    <p:sldId id="330" r:id="rId54"/>
    <p:sldId id="279" r:id="rId55"/>
    <p:sldId id="281" r:id="rId56"/>
    <p:sldId id="335" r:id="rId57"/>
    <p:sldId id="354" r:id="rId58"/>
    <p:sldId id="366" r:id="rId59"/>
    <p:sldId id="315" r:id="rId60"/>
    <p:sldId id="369" r:id="rId61"/>
    <p:sldId id="287" r:id="rId62"/>
    <p:sldId id="359" r:id="rId63"/>
    <p:sldId id="333" r:id="rId64"/>
    <p:sldId id="337" r:id="rId65"/>
    <p:sldId id="355" r:id="rId66"/>
    <p:sldId id="367" r:id="rId67"/>
    <p:sldId id="336" r:id="rId68"/>
    <p:sldId id="360" r:id="rId69"/>
    <p:sldId id="356" r:id="rId70"/>
    <p:sldId id="280" r:id="rId71"/>
    <p:sldId id="282" r:id="rId72"/>
    <p:sldId id="289" r:id="rId73"/>
    <p:sldId id="338" r:id="rId74"/>
    <p:sldId id="368" r:id="rId75"/>
    <p:sldId id="290" r:id="rId76"/>
    <p:sldId id="361" r:id="rId77"/>
    <p:sldId id="362" r:id="rId78"/>
    <p:sldId id="304" r:id="rId79"/>
    <p:sldId id="308" r:id="rId80"/>
    <p:sldId id="363" r:id="rId8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son Lars" initials="AL" lastIdx="1" clrIdx="0">
    <p:extLst>
      <p:ext uri="{19B8F6BF-5375-455C-9EA6-DF929625EA0E}">
        <p15:presenceInfo xmlns:p15="http://schemas.microsoft.com/office/powerpoint/2012/main" userId="S-1-5-21-466509168-1772936955-2901788264-35325" providerId="AD"/>
      </p:ext>
    </p:extLst>
  </p:cmAuthor>
  <p:cmAuthor id="2" name="Nilsson Johanna" initials="NJ" lastIdx="34" clrIdx="1">
    <p:extLst>
      <p:ext uri="{19B8F6BF-5375-455C-9EA6-DF929625EA0E}">
        <p15:presenceInfo xmlns:p15="http://schemas.microsoft.com/office/powerpoint/2012/main" userId="S-1-5-21-466509168-1772936955-2901788264-31952" providerId="AD"/>
      </p:ext>
    </p:extLst>
  </p:cmAuthor>
  <p:cmAuthor id="3" name="Jenny Hallenius" initials="JH" lastIdx="1" clrIdx="2">
    <p:extLst>
      <p:ext uri="{19B8F6BF-5375-455C-9EA6-DF929625EA0E}">
        <p15:presenceInfo xmlns:p15="http://schemas.microsoft.com/office/powerpoint/2012/main" userId="S::jenny@advant.se::bf87b820-ad5e-4b64-ae3c-3824dbc18b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496"/>
    <a:srgbClr val="EB6928"/>
    <a:srgbClr val="FFCD46"/>
    <a:srgbClr val="00B0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76" autoAdjust="0"/>
    <p:restoredTop sz="86751" autoAdjust="0"/>
  </p:normalViewPr>
  <p:slideViewPr>
    <p:cSldViewPr snapToGrid="0" showGuides="1">
      <p:cViewPr varScale="1">
        <p:scale>
          <a:sx n="60" d="100"/>
          <a:sy n="60" d="100"/>
        </p:scale>
        <p:origin x="1240" y="36"/>
      </p:cViewPr>
      <p:guideLst/>
    </p:cSldViewPr>
  </p:slideViewPr>
  <p:notesTextViewPr>
    <p:cViewPr>
      <p:scale>
        <a:sx n="1" d="1"/>
        <a:sy n="1" d="1"/>
      </p:scale>
      <p:origin x="0" y="0"/>
    </p:cViewPr>
  </p:notesTextViewPr>
  <p:sorterViewPr>
    <p:cViewPr>
      <p:scale>
        <a:sx n="100" d="100"/>
        <a:sy n="100" d="100"/>
      </p:scale>
      <p:origin x="0" y="-97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89"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notesMaster" Target="notesMasters/notesMaster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allenius" userId="bf87b820-ad5e-4b64-ae3c-3824dbc18b3b" providerId="ADAL" clId="{1FB50766-B78B-4544-B624-9F2A52B2CDC1}"/>
    <pc:docChg chg="undo redo custSel addSld delSld modSld modMainMaster">
      <pc:chgData name="Jenny Hallenius" userId="bf87b820-ad5e-4b64-ae3c-3824dbc18b3b" providerId="ADAL" clId="{1FB50766-B78B-4544-B624-9F2A52B2CDC1}" dt="2021-09-10T08:41:18.140" v="1824" actId="255"/>
      <pc:docMkLst>
        <pc:docMk/>
      </pc:docMkLst>
      <pc:sldChg chg="modSp mod">
        <pc:chgData name="Jenny Hallenius" userId="bf87b820-ad5e-4b64-ae3c-3824dbc18b3b" providerId="ADAL" clId="{1FB50766-B78B-4544-B624-9F2A52B2CDC1}" dt="2021-09-02T14:36:20.081" v="1422" actId="6549"/>
        <pc:sldMkLst>
          <pc:docMk/>
          <pc:sldMk cId="660819348" sldId="257"/>
        </pc:sldMkLst>
        <pc:spChg chg="mod">
          <ac:chgData name="Jenny Hallenius" userId="bf87b820-ad5e-4b64-ae3c-3824dbc18b3b" providerId="ADAL" clId="{1FB50766-B78B-4544-B624-9F2A52B2CDC1}" dt="2021-09-01T09:46:17.233" v="918"/>
          <ac:spMkLst>
            <pc:docMk/>
            <pc:sldMk cId="660819348" sldId="257"/>
            <ac:spMk id="2" creationId="{00000000-0000-0000-0000-000000000000}"/>
          </ac:spMkLst>
        </pc:spChg>
        <pc:spChg chg="mod">
          <ac:chgData name="Jenny Hallenius" userId="bf87b820-ad5e-4b64-ae3c-3824dbc18b3b" providerId="ADAL" clId="{1FB50766-B78B-4544-B624-9F2A52B2CDC1}" dt="2021-09-02T14:36:20.081" v="1422" actId="6549"/>
          <ac:spMkLst>
            <pc:docMk/>
            <pc:sldMk cId="660819348" sldId="257"/>
            <ac:spMk id="5" creationId="{00000000-0000-0000-0000-000000000000}"/>
          </ac:spMkLst>
        </pc:spChg>
      </pc:sldChg>
      <pc:sldChg chg="modSp">
        <pc:chgData name="Jenny Hallenius" userId="bf87b820-ad5e-4b64-ae3c-3824dbc18b3b" providerId="ADAL" clId="{1FB50766-B78B-4544-B624-9F2A52B2CDC1}" dt="2021-09-01T09:46:17.233" v="918"/>
        <pc:sldMkLst>
          <pc:docMk/>
          <pc:sldMk cId="4041084965" sldId="258"/>
        </pc:sldMkLst>
        <pc:spChg chg="mod">
          <ac:chgData name="Jenny Hallenius" userId="bf87b820-ad5e-4b64-ae3c-3824dbc18b3b" providerId="ADAL" clId="{1FB50766-B78B-4544-B624-9F2A52B2CDC1}" dt="2021-09-01T09:46:17.233" v="918"/>
          <ac:spMkLst>
            <pc:docMk/>
            <pc:sldMk cId="4041084965" sldId="258"/>
            <ac:spMk id="2" creationId="{00000000-0000-0000-0000-000000000000}"/>
          </ac:spMkLst>
        </pc:spChg>
      </pc:sldChg>
      <pc:sldChg chg="modSp mod">
        <pc:chgData name="Jenny Hallenius" userId="bf87b820-ad5e-4b64-ae3c-3824dbc18b3b" providerId="ADAL" clId="{1FB50766-B78B-4544-B624-9F2A52B2CDC1}" dt="2021-09-02T14:37:28.721" v="1431" actId="20577"/>
        <pc:sldMkLst>
          <pc:docMk/>
          <pc:sldMk cId="1465777449" sldId="259"/>
        </pc:sldMkLst>
        <pc:spChg chg="mod">
          <ac:chgData name="Jenny Hallenius" userId="bf87b820-ad5e-4b64-ae3c-3824dbc18b3b" providerId="ADAL" clId="{1FB50766-B78B-4544-B624-9F2A52B2CDC1}" dt="2021-09-01T09:46:17.233" v="918"/>
          <ac:spMkLst>
            <pc:docMk/>
            <pc:sldMk cId="1465777449" sldId="259"/>
            <ac:spMk id="2" creationId="{00000000-0000-0000-0000-000000000000}"/>
          </ac:spMkLst>
        </pc:spChg>
        <pc:spChg chg="mod">
          <ac:chgData name="Jenny Hallenius" userId="bf87b820-ad5e-4b64-ae3c-3824dbc18b3b" providerId="ADAL" clId="{1FB50766-B78B-4544-B624-9F2A52B2CDC1}" dt="2021-09-02T14:37:28.721" v="1431" actId="20577"/>
          <ac:spMkLst>
            <pc:docMk/>
            <pc:sldMk cId="1465777449" sldId="259"/>
            <ac:spMk id="3" creationId="{00000000-0000-0000-0000-000000000000}"/>
          </ac:spMkLst>
        </pc:spChg>
      </pc:sldChg>
      <pc:sldChg chg="modSp">
        <pc:chgData name="Jenny Hallenius" userId="bf87b820-ad5e-4b64-ae3c-3824dbc18b3b" providerId="ADAL" clId="{1FB50766-B78B-4544-B624-9F2A52B2CDC1}" dt="2021-09-01T09:46:17.233" v="918"/>
        <pc:sldMkLst>
          <pc:docMk/>
          <pc:sldMk cId="15690736" sldId="260"/>
        </pc:sldMkLst>
        <pc:spChg chg="mod">
          <ac:chgData name="Jenny Hallenius" userId="bf87b820-ad5e-4b64-ae3c-3824dbc18b3b" providerId="ADAL" clId="{1FB50766-B78B-4544-B624-9F2A52B2CDC1}" dt="2021-09-01T09:46:17.233" v="918"/>
          <ac:spMkLst>
            <pc:docMk/>
            <pc:sldMk cId="15690736" sldId="260"/>
            <ac:spMk id="2" creationId="{00000000-0000-0000-0000-000000000000}"/>
          </ac:spMkLst>
        </pc:spChg>
      </pc:sldChg>
      <pc:sldChg chg="modSp mod">
        <pc:chgData name="Jenny Hallenius" userId="bf87b820-ad5e-4b64-ae3c-3824dbc18b3b" providerId="ADAL" clId="{1FB50766-B78B-4544-B624-9F2A52B2CDC1}" dt="2021-09-02T14:37:38.951" v="1432" actId="20577"/>
        <pc:sldMkLst>
          <pc:docMk/>
          <pc:sldMk cId="3187442590" sldId="263"/>
        </pc:sldMkLst>
        <pc:spChg chg="mod">
          <ac:chgData name="Jenny Hallenius" userId="bf87b820-ad5e-4b64-ae3c-3824dbc18b3b" providerId="ADAL" clId="{1FB50766-B78B-4544-B624-9F2A52B2CDC1}" dt="2021-09-02T14:37:38.951" v="1432" actId="20577"/>
          <ac:spMkLst>
            <pc:docMk/>
            <pc:sldMk cId="3187442590" sldId="263"/>
            <ac:spMk id="2" creationId="{00000000-0000-0000-0000-000000000000}"/>
          </ac:spMkLst>
        </pc:spChg>
      </pc:sldChg>
      <pc:sldChg chg="modSp mod modClrScheme chgLayout">
        <pc:chgData name="Jenny Hallenius" userId="bf87b820-ad5e-4b64-ae3c-3824dbc18b3b" providerId="ADAL" clId="{1FB50766-B78B-4544-B624-9F2A52B2CDC1}" dt="2021-09-06T14:09:22.017" v="1743" actId="1035"/>
        <pc:sldMkLst>
          <pc:docMk/>
          <pc:sldMk cId="2130347170" sldId="268"/>
        </pc:sldMkLst>
        <pc:spChg chg="mod ord">
          <ac:chgData name="Jenny Hallenius" userId="bf87b820-ad5e-4b64-ae3c-3824dbc18b3b" providerId="ADAL" clId="{1FB50766-B78B-4544-B624-9F2A52B2CDC1}" dt="2021-09-06T14:09:18.014" v="1742" actId="1035"/>
          <ac:spMkLst>
            <pc:docMk/>
            <pc:sldMk cId="2130347170" sldId="268"/>
            <ac:spMk id="2" creationId="{00000000-0000-0000-0000-000000000000}"/>
          </ac:spMkLst>
        </pc:spChg>
        <pc:spChg chg="mod ord">
          <ac:chgData name="Jenny Hallenius" userId="bf87b820-ad5e-4b64-ae3c-3824dbc18b3b" providerId="ADAL" clId="{1FB50766-B78B-4544-B624-9F2A52B2CDC1}" dt="2021-09-06T14:09:22.017" v="1743" actId="1035"/>
          <ac:spMkLst>
            <pc:docMk/>
            <pc:sldMk cId="2130347170" sldId="268"/>
            <ac:spMk id="3" creationId="{00000000-0000-0000-0000-000000000000}"/>
          </ac:spMkLst>
        </pc:spChg>
        <pc:picChg chg="mod">
          <ac:chgData name="Jenny Hallenius" userId="bf87b820-ad5e-4b64-ae3c-3824dbc18b3b" providerId="ADAL" clId="{1FB50766-B78B-4544-B624-9F2A52B2CDC1}" dt="2021-09-01T08:54:51.621" v="654" actId="1038"/>
          <ac:picMkLst>
            <pc:docMk/>
            <pc:sldMk cId="2130347170" sldId="268"/>
            <ac:picMk id="7" creationId="{00000000-0000-0000-0000-000000000000}"/>
          </ac:picMkLst>
        </pc:picChg>
      </pc:sldChg>
      <pc:sldChg chg="addSp modSp mod">
        <pc:chgData name="Jenny Hallenius" userId="bf87b820-ad5e-4b64-ae3c-3824dbc18b3b" providerId="ADAL" clId="{1FB50766-B78B-4544-B624-9F2A52B2CDC1}" dt="2021-09-10T08:41:18.140" v="1824" actId="255"/>
        <pc:sldMkLst>
          <pc:docMk/>
          <pc:sldMk cId="784341534" sldId="269"/>
        </pc:sldMkLst>
        <pc:spChg chg="mod">
          <ac:chgData name="Jenny Hallenius" userId="bf87b820-ad5e-4b64-ae3c-3824dbc18b3b" providerId="ADAL" clId="{1FB50766-B78B-4544-B624-9F2A52B2CDC1}" dt="2021-09-10T08:24:02.235" v="1792"/>
          <ac:spMkLst>
            <pc:docMk/>
            <pc:sldMk cId="784341534" sldId="269"/>
            <ac:spMk id="2" creationId="{CD8CE763-DB27-4F55-93FD-B49ECB6C32DD}"/>
          </ac:spMkLst>
        </pc:spChg>
        <pc:spChg chg="mod">
          <ac:chgData name="Jenny Hallenius" userId="bf87b820-ad5e-4b64-ae3c-3824dbc18b3b" providerId="ADAL" clId="{1FB50766-B78B-4544-B624-9F2A52B2CDC1}" dt="2021-09-10T08:24:28.126" v="1799"/>
          <ac:spMkLst>
            <pc:docMk/>
            <pc:sldMk cId="784341534" sldId="269"/>
            <ac:spMk id="4" creationId="{00000000-0000-0000-0000-000000000000}"/>
          </ac:spMkLst>
        </pc:spChg>
        <pc:spChg chg="add mod">
          <ac:chgData name="Jenny Hallenius" userId="bf87b820-ad5e-4b64-ae3c-3824dbc18b3b" providerId="ADAL" clId="{1FB50766-B78B-4544-B624-9F2A52B2CDC1}" dt="2021-09-10T08:41:18.140" v="1824" actId="255"/>
          <ac:spMkLst>
            <pc:docMk/>
            <pc:sldMk cId="784341534" sldId="269"/>
            <ac:spMk id="5" creationId="{705B5118-0D61-D744-9C87-91B1BF9AA268}"/>
          </ac:spMkLst>
        </pc:spChg>
      </pc:sldChg>
      <pc:sldChg chg="modSp mod modClrScheme chgLayout">
        <pc:chgData name="Jenny Hallenius" userId="bf87b820-ad5e-4b64-ae3c-3824dbc18b3b" providerId="ADAL" clId="{1FB50766-B78B-4544-B624-9F2A52B2CDC1}" dt="2021-09-02T14:33:45.605" v="1410" actId="1036"/>
        <pc:sldMkLst>
          <pc:docMk/>
          <pc:sldMk cId="2141355643" sldId="270"/>
        </pc:sldMkLst>
        <pc:spChg chg="mod ord">
          <ac:chgData name="Jenny Hallenius" userId="bf87b820-ad5e-4b64-ae3c-3824dbc18b3b" providerId="ADAL" clId="{1FB50766-B78B-4544-B624-9F2A52B2CDC1}" dt="2021-09-02T14:33:22.986" v="1383" actId="20577"/>
          <ac:spMkLst>
            <pc:docMk/>
            <pc:sldMk cId="2141355643" sldId="270"/>
            <ac:spMk id="3" creationId="{00000000-0000-0000-0000-000000000000}"/>
          </ac:spMkLst>
        </pc:spChg>
        <pc:spChg chg="mod">
          <ac:chgData name="Jenny Hallenius" userId="bf87b820-ad5e-4b64-ae3c-3824dbc18b3b" providerId="ADAL" clId="{1FB50766-B78B-4544-B624-9F2A52B2CDC1}" dt="2021-09-02T14:33:41.140" v="1402" actId="1037"/>
          <ac:spMkLst>
            <pc:docMk/>
            <pc:sldMk cId="2141355643" sldId="270"/>
            <ac:spMk id="4" creationId="{00000000-0000-0000-0000-000000000000}"/>
          </ac:spMkLst>
        </pc:spChg>
        <pc:spChg chg="mod ord">
          <ac:chgData name="Jenny Hallenius" userId="bf87b820-ad5e-4b64-ae3c-3824dbc18b3b" providerId="ADAL" clId="{1FB50766-B78B-4544-B624-9F2A52B2CDC1}" dt="2021-09-02T09:26:14.183" v="1276" actId="700"/>
          <ac:spMkLst>
            <pc:docMk/>
            <pc:sldMk cId="2141355643" sldId="270"/>
            <ac:spMk id="5" creationId="{00000000-0000-0000-0000-000000000000}"/>
          </ac:spMkLst>
        </pc:spChg>
        <pc:spChg chg="mod">
          <ac:chgData name="Jenny Hallenius" userId="bf87b820-ad5e-4b64-ae3c-3824dbc18b3b" providerId="ADAL" clId="{1FB50766-B78B-4544-B624-9F2A52B2CDC1}" dt="2021-09-01T08:33:46.528" v="274" actId="1076"/>
          <ac:spMkLst>
            <pc:docMk/>
            <pc:sldMk cId="2141355643" sldId="270"/>
            <ac:spMk id="6" creationId="{00000000-0000-0000-0000-000000000000}"/>
          </ac:spMkLst>
        </pc:spChg>
        <pc:spChg chg="mod">
          <ac:chgData name="Jenny Hallenius" userId="bf87b820-ad5e-4b64-ae3c-3824dbc18b3b" providerId="ADAL" clId="{1FB50766-B78B-4544-B624-9F2A52B2CDC1}" dt="2021-09-02T14:33:45.605" v="1410" actId="1036"/>
          <ac:spMkLst>
            <pc:docMk/>
            <pc:sldMk cId="2141355643" sldId="270"/>
            <ac:spMk id="7" creationId="{00000000-0000-0000-0000-000000000000}"/>
          </ac:spMkLst>
        </pc:spChg>
      </pc:sldChg>
      <pc:sldChg chg="addSp delSp modSp mod modClrScheme chgLayout">
        <pc:chgData name="Jenny Hallenius" userId="bf87b820-ad5e-4b64-ae3c-3824dbc18b3b" providerId="ADAL" clId="{1FB50766-B78B-4544-B624-9F2A52B2CDC1}" dt="2021-09-02T14:34:48.848" v="1415" actId="1035"/>
        <pc:sldMkLst>
          <pc:docMk/>
          <pc:sldMk cId="2507963383" sldId="271"/>
        </pc:sldMkLst>
        <pc:spChg chg="mod ord">
          <ac:chgData name="Jenny Hallenius" userId="bf87b820-ad5e-4b64-ae3c-3824dbc18b3b" providerId="ADAL" clId="{1FB50766-B78B-4544-B624-9F2A52B2CDC1}" dt="2021-09-02T09:26:35.299" v="1280" actId="700"/>
          <ac:spMkLst>
            <pc:docMk/>
            <pc:sldMk cId="2507963383" sldId="271"/>
            <ac:spMk id="2" creationId="{00000000-0000-0000-0000-000000000000}"/>
          </ac:spMkLst>
        </pc:spChg>
        <pc:spChg chg="add del mod ord">
          <ac:chgData name="Jenny Hallenius" userId="bf87b820-ad5e-4b64-ae3c-3824dbc18b3b" providerId="ADAL" clId="{1FB50766-B78B-4544-B624-9F2A52B2CDC1}" dt="2021-09-02T09:26:41.290" v="1281" actId="478"/>
          <ac:spMkLst>
            <pc:docMk/>
            <pc:sldMk cId="2507963383" sldId="271"/>
            <ac:spMk id="4" creationId="{7DD5DB00-76B4-AA41-89E1-8DFA402662A9}"/>
          </ac:spMkLst>
        </pc:spChg>
        <pc:spChg chg="add del mod ord">
          <ac:chgData name="Jenny Hallenius" userId="bf87b820-ad5e-4b64-ae3c-3824dbc18b3b" providerId="ADAL" clId="{1FB50766-B78B-4544-B624-9F2A52B2CDC1}" dt="2021-09-01T08:35:03.743" v="283" actId="478"/>
          <ac:spMkLst>
            <pc:docMk/>
            <pc:sldMk cId="2507963383" sldId="271"/>
            <ac:spMk id="4" creationId="{CF3A7970-6B13-1640-AC97-FD2F21C0CE73}"/>
          </ac:spMkLst>
        </pc:spChg>
        <pc:spChg chg="mod">
          <ac:chgData name="Jenny Hallenius" userId="bf87b820-ad5e-4b64-ae3c-3824dbc18b3b" providerId="ADAL" clId="{1FB50766-B78B-4544-B624-9F2A52B2CDC1}" dt="2021-09-02T14:34:48.848" v="1415" actId="1035"/>
          <ac:spMkLst>
            <pc:docMk/>
            <pc:sldMk cId="2507963383" sldId="271"/>
            <ac:spMk id="10" creationId="{00000000-0000-0000-0000-000000000000}"/>
          </ac:spMkLst>
        </pc:spChg>
      </pc:sldChg>
      <pc:sldChg chg="addSp delSp modSp mod modClrScheme chgLayout">
        <pc:chgData name="Jenny Hallenius" userId="bf87b820-ad5e-4b64-ae3c-3824dbc18b3b" providerId="ADAL" clId="{1FB50766-B78B-4544-B624-9F2A52B2CDC1}" dt="2021-09-01T10:06:39.907" v="1057" actId="478"/>
        <pc:sldMkLst>
          <pc:docMk/>
          <pc:sldMk cId="104923360" sldId="272"/>
        </pc:sldMkLst>
        <pc:spChg chg="del">
          <ac:chgData name="Jenny Hallenius" userId="bf87b820-ad5e-4b64-ae3c-3824dbc18b3b" providerId="ADAL" clId="{1FB50766-B78B-4544-B624-9F2A52B2CDC1}" dt="2021-09-01T10:00:24.054" v="1018" actId="21"/>
          <ac:spMkLst>
            <pc:docMk/>
            <pc:sldMk cId="104923360" sldId="272"/>
            <ac:spMk id="2" creationId="{00000000-0000-0000-0000-000000000000}"/>
          </ac:spMkLst>
        </pc:spChg>
        <pc:spChg chg="mod ord">
          <ac:chgData name="Jenny Hallenius" userId="bf87b820-ad5e-4b64-ae3c-3824dbc18b3b" providerId="ADAL" clId="{1FB50766-B78B-4544-B624-9F2A52B2CDC1}" dt="2021-09-01T10:05:13.677" v="1026" actId="700"/>
          <ac:spMkLst>
            <pc:docMk/>
            <pc:sldMk cId="104923360" sldId="272"/>
            <ac:spMk id="4" creationId="{00000000-0000-0000-0000-000000000000}"/>
          </ac:spMkLst>
        </pc:spChg>
        <pc:spChg chg="add del mod">
          <ac:chgData name="Jenny Hallenius" userId="bf87b820-ad5e-4b64-ae3c-3824dbc18b3b" providerId="ADAL" clId="{1FB50766-B78B-4544-B624-9F2A52B2CDC1}" dt="2021-09-01T10:06:39.907" v="1057" actId="478"/>
          <ac:spMkLst>
            <pc:docMk/>
            <pc:sldMk cId="104923360" sldId="272"/>
            <ac:spMk id="5" creationId="{E1A3738A-C0D4-A24F-B2A2-6417C218715E}"/>
          </ac:spMkLst>
        </pc:spChg>
        <pc:spChg chg="add del mod ord">
          <ac:chgData name="Jenny Hallenius" userId="bf87b820-ad5e-4b64-ae3c-3824dbc18b3b" providerId="ADAL" clId="{1FB50766-B78B-4544-B624-9F2A52B2CDC1}" dt="2021-09-01T10:05:16.376" v="1027" actId="478"/>
          <ac:spMkLst>
            <pc:docMk/>
            <pc:sldMk cId="104923360" sldId="272"/>
            <ac:spMk id="6" creationId="{D143A58B-5223-4145-BA86-D28920E99CF1}"/>
          </ac:spMkLst>
        </pc:spChg>
      </pc:sldChg>
      <pc:sldChg chg="addSp delSp modSp mod modClrScheme chgLayout">
        <pc:chgData name="Jenny Hallenius" userId="bf87b820-ad5e-4b64-ae3c-3824dbc18b3b" providerId="ADAL" clId="{1FB50766-B78B-4544-B624-9F2A52B2CDC1}" dt="2021-09-06T12:09:27.054" v="1614" actId="14100"/>
        <pc:sldMkLst>
          <pc:docMk/>
          <pc:sldMk cId="2944719187" sldId="276"/>
        </pc:sldMkLst>
        <pc:spChg chg="add del mod ord">
          <ac:chgData name="Jenny Hallenius" userId="bf87b820-ad5e-4b64-ae3c-3824dbc18b3b" providerId="ADAL" clId="{1FB50766-B78B-4544-B624-9F2A52B2CDC1}" dt="2021-09-06T12:08:18.947" v="1547" actId="478"/>
          <ac:spMkLst>
            <pc:docMk/>
            <pc:sldMk cId="2944719187" sldId="276"/>
            <ac:spMk id="2" creationId="{009A4374-C127-5C45-9098-9DFB9BCA27CF}"/>
          </ac:spMkLst>
        </pc:spChg>
        <pc:spChg chg="add del mod ord">
          <ac:chgData name="Jenny Hallenius" userId="bf87b820-ad5e-4b64-ae3c-3824dbc18b3b" providerId="ADAL" clId="{1FB50766-B78B-4544-B624-9F2A52B2CDC1}" dt="2021-09-01T08:55:38.772" v="669" actId="478"/>
          <ac:spMkLst>
            <pc:docMk/>
            <pc:sldMk cId="2944719187" sldId="276"/>
            <ac:spMk id="2" creationId="{FB01091D-3DE5-2F43-ADA4-71C01BDDFBCE}"/>
          </ac:spMkLst>
        </pc:spChg>
        <pc:spChg chg="mod ord">
          <ac:chgData name="Jenny Hallenius" userId="bf87b820-ad5e-4b64-ae3c-3824dbc18b3b" providerId="ADAL" clId="{1FB50766-B78B-4544-B624-9F2A52B2CDC1}" dt="2021-09-06T12:09:27.054" v="1614" actId="14100"/>
          <ac:spMkLst>
            <pc:docMk/>
            <pc:sldMk cId="2944719187" sldId="276"/>
            <ac:spMk id="3" creationId="{00000000-0000-0000-0000-000000000000}"/>
          </ac:spMkLst>
        </pc:spChg>
        <pc:spChg chg="add del mod">
          <ac:chgData name="Jenny Hallenius" userId="bf87b820-ad5e-4b64-ae3c-3824dbc18b3b" providerId="ADAL" clId="{1FB50766-B78B-4544-B624-9F2A52B2CDC1}" dt="2021-09-06T12:09:21.121" v="1613" actId="478"/>
          <ac:spMkLst>
            <pc:docMk/>
            <pc:sldMk cId="2944719187" sldId="276"/>
            <ac:spMk id="4" creationId="{7F8FCA56-068C-E64E-8621-6DC79A179240}"/>
          </ac:spMkLst>
        </pc:spChg>
        <pc:spChg chg="add del mod">
          <ac:chgData name="Jenny Hallenius" userId="bf87b820-ad5e-4b64-ae3c-3824dbc18b3b" providerId="ADAL" clId="{1FB50766-B78B-4544-B624-9F2A52B2CDC1}" dt="2021-09-01T08:56:18.027" v="673" actId="478"/>
          <ac:spMkLst>
            <pc:docMk/>
            <pc:sldMk cId="2944719187" sldId="276"/>
            <ac:spMk id="4" creationId="{D3DD51C5-FEE4-5B4E-BB85-3553DA689C19}"/>
          </ac:spMkLst>
        </pc:spChg>
      </pc:sldChg>
      <pc:sldChg chg="addSp delSp modSp mod modClrScheme chgLayout">
        <pc:chgData name="Jenny Hallenius" userId="bf87b820-ad5e-4b64-ae3c-3824dbc18b3b" providerId="ADAL" clId="{1FB50766-B78B-4544-B624-9F2A52B2CDC1}" dt="2021-09-02T09:30:41.276" v="1351" actId="478"/>
        <pc:sldMkLst>
          <pc:docMk/>
          <pc:sldMk cId="4262542727" sldId="277"/>
        </pc:sldMkLst>
        <pc:spChg chg="add del mod ord">
          <ac:chgData name="Jenny Hallenius" userId="bf87b820-ad5e-4b64-ae3c-3824dbc18b3b" providerId="ADAL" clId="{1FB50766-B78B-4544-B624-9F2A52B2CDC1}" dt="2021-09-02T09:29:43.803" v="1305" actId="478"/>
          <ac:spMkLst>
            <pc:docMk/>
            <pc:sldMk cId="4262542727" sldId="277"/>
            <ac:spMk id="2" creationId="{ADFDFDAF-1C2B-1C4B-B598-F167ACD6F864}"/>
          </ac:spMkLst>
        </pc:spChg>
        <pc:spChg chg="add del mod ord">
          <ac:chgData name="Jenny Hallenius" userId="bf87b820-ad5e-4b64-ae3c-3824dbc18b3b" providerId="ADAL" clId="{1FB50766-B78B-4544-B624-9F2A52B2CDC1}" dt="2021-09-01T08:32:52.649" v="268" actId="700"/>
          <ac:spMkLst>
            <pc:docMk/>
            <pc:sldMk cId="4262542727" sldId="277"/>
            <ac:spMk id="2" creationId="{B1A1F52C-9B79-3447-9459-BF0C7348B2EE}"/>
          </ac:spMkLst>
        </pc:spChg>
        <pc:spChg chg="mod ord">
          <ac:chgData name="Jenny Hallenius" userId="bf87b820-ad5e-4b64-ae3c-3824dbc18b3b" providerId="ADAL" clId="{1FB50766-B78B-4544-B624-9F2A52B2CDC1}" dt="2021-09-02T09:30:36.731" v="1350" actId="1035"/>
          <ac:spMkLst>
            <pc:docMk/>
            <pc:sldMk cId="4262542727" sldId="277"/>
            <ac:spMk id="3" creationId="{00000000-0000-0000-0000-000000000000}"/>
          </ac:spMkLst>
        </pc:spChg>
        <pc:spChg chg="add del mod">
          <ac:chgData name="Jenny Hallenius" userId="bf87b820-ad5e-4b64-ae3c-3824dbc18b3b" providerId="ADAL" clId="{1FB50766-B78B-4544-B624-9F2A52B2CDC1}" dt="2021-09-02T09:30:41.276" v="1351" actId="478"/>
          <ac:spMkLst>
            <pc:docMk/>
            <pc:sldMk cId="4262542727" sldId="277"/>
            <ac:spMk id="4" creationId="{C6E4498D-6B87-4D4F-91C8-F8E5792E7B84}"/>
          </ac:spMkLst>
        </pc:spChg>
      </pc:sldChg>
      <pc:sldChg chg="modSp mod modClrScheme chgLayout">
        <pc:chgData name="Jenny Hallenius" userId="bf87b820-ad5e-4b64-ae3c-3824dbc18b3b" providerId="ADAL" clId="{1FB50766-B78B-4544-B624-9F2A52B2CDC1}" dt="2021-09-02T14:38:11.711" v="1437" actId="20577"/>
        <pc:sldMkLst>
          <pc:docMk/>
          <pc:sldMk cId="783953012" sldId="278"/>
        </pc:sldMkLst>
        <pc:spChg chg="mod ord">
          <ac:chgData name="Jenny Hallenius" userId="bf87b820-ad5e-4b64-ae3c-3824dbc18b3b" providerId="ADAL" clId="{1FB50766-B78B-4544-B624-9F2A52B2CDC1}" dt="2021-09-02T14:38:11.711" v="1437" actId="20577"/>
          <ac:spMkLst>
            <pc:docMk/>
            <pc:sldMk cId="783953012" sldId="278"/>
            <ac:spMk id="2" creationId="{00000000-0000-0000-0000-000000000000}"/>
          </ac:spMkLst>
        </pc:spChg>
        <pc:spChg chg="mod ord">
          <ac:chgData name="Jenny Hallenius" userId="bf87b820-ad5e-4b64-ae3c-3824dbc18b3b" providerId="ADAL" clId="{1FB50766-B78B-4544-B624-9F2A52B2CDC1}" dt="2021-09-01T10:05:42.040" v="1028" actId="700"/>
          <ac:spMkLst>
            <pc:docMk/>
            <pc:sldMk cId="783953012" sldId="278"/>
            <ac:spMk id="3" creationId="{00000000-0000-0000-0000-000000000000}"/>
          </ac:spMkLst>
        </pc:spChg>
      </pc:sldChg>
      <pc:sldChg chg="addSp delSp modSp mod modClrScheme chgLayout">
        <pc:chgData name="Jenny Hallenius" userId="bf87b820-ad5e-4b64-ae3c-3824dbc18b3b" providerId="ADAL" clId="{1FB50766-B78B-4544-B624-9F2A52B2CDC1}" dt="2021-09-01T10:41:33.279" v="1172" actId="478"/>
        <pc:sldMkLst>
          <pc:docMk/>
          <pc:sldMk cId="860604298" sldId="279"/>
        </pc:sldMkLst>
        <pc:spChg chg="del mod">
          <ac:chgData name="Jenny Hallenius" userId="bf87b820-ad5e-4b64-ae3c-3824dbc18b3b" providerId="ADAL" clId="{1FB50766-B78B-4544-B624-9F2A52B2CDC1}" dt="2021-09-01T10:41:33.279" v="1172" actId="478"/>
          <ac:spMkLst>
            <pc:docMk/>
            <pc:sldMk cId="860604298" sldId="279"/>
            <ac:spMk id="3" creationId="{00000000-0000-0000-0000-000000000000}"/>
          </ac:spMkLst>
        </pc:spChg>
        <pc:spChg chg="mod ord">
          <ac:chgData name="Jenny Hallenius" userId="bf87b820-ad5e-4b64-ae3c-3824dbc18b3b" providerId="ADAL" clId="{1FB50766-B78B-4544-B624-9F2A52B2CDC1}" dt="2021-09-01T10:33:32.636" v="1097" actId="700"/>
          <ac:spMkLst>
            <pc:docMk/>
            <pc:sldMk cId="860604298" sldId="279"/>
            <ac:spMk id="4" creationId="{00000000-0000-0000-0000-000000000000}"/>
          </ac:spMkLst>
        </pc:spChg>
        <pc:spChg chg="add del mod ord">
          <ac:chgData name="Jenny Hallenius" userId="bf87b820-ad5e-4b64-ae3c-3824dbc18b3b" providerId="ADAL" clId="{1FB50766-B78B-4544-B624-9F2A52B2CDC1}" dt="2021-09-01T10:33:38.909" v="1099" actId="478"/>
          <ac:spMkLst>
            <pc:docMk/>
            <pc:sldMk cId="860604298" sldId="279"/>
            <ac:spMk id="5" creationId="{250FCB7B-E7CC-9E4D-9BEA-713F24E7BCF4}"/>
          </ac:spMkLst>
        </pc:spChg>
      </pc:sldChg>
      <pc:sldChg chg="addSp delSp modSp mod modClrScheme chgLayout">
        <pc:chgData name="Jenny Hallenius" userId="bf87b820-ad5e-4b64-ae3c-3824dbc18b3b" providerId="ADAL" clId="{1FB50766-B78B-4544-B624-9F2A52B2CDC1}" dt="2021-09-01T13:03:10.358" v="1269" actId="478"/>
        <pc:sldMkLst>
          <pc:docMk/>
          <pc:sldMk cId="739357754" sldId="280"/>
        </pc:sldMkLst>
        <pc:spChg chg="del mod">
          <ac:chgData name="Jenny Hallenius" userId="bf87b820-ad5e-4b64-ae3c-3824dbc18b3b" providerId="ADAL" clId="{1FB50766-B78B-4544-B624-9F2A52B2CDC1}" dt="2021-09-01T13:03:10.358" v="1269" actId="478"/>
          <ac:spMkLst>
            <pc:docMk/>
            <pc:sldMk cId="739357754" sldId="280"/>
            <ac:spMk id="3" creationId="{00000000-0000-0000-0000-000000000000}"/>
          </ac:spMkLst>
        </pc:spChg>
        <pc:spChg chg="mod ord">
          <ac:chgData name="Jenny Hallenius" userId="bf87b820-ad5e-4b64-ae3c-3824dbc18b3b" providerId="ADAL" clId="{1FB50766-B78B-4544-B624-9F2A52B2CDC1}" dt="2021-09-01T10:49:06.009" v="1216" actId="700"/>
          <ac:spMkLst>
            <pc:docMk/>
            <pc:sldMk cId="739357754" sldId="280"/>
            <ac:spMk id="4" creationId="{00000000-0000-0000-0000-000000000000}"/>
          </ac:spMkLst>
        </pc:spChg>
        <pc:spChg chg="add del mod ord">
          <ac:chgData name="Jenny Hallenius" userId="bf87b820-ad5e-4b64-ae3c-3824dbc18b3b" providerId="ADAL" clId="{1FB50766-B78B-4544-B624-9F2A52B2CDC1}" dt="2021-09-01T10:49:11.546" v="1218" actId="478"/>
          <ac:spMkLst>
            <pc:docMk/>
            <pc:sldMk cId="739357754" sldId="280"/>
            <ac:spMk id="5" creationId="{93416C2B-56EA-2145-A7BF-58F5A329FD3F}"/>
          </ac:spMkLst>
        </pc:spChg>
      </pc:sldChg>
      <pc:sldChg chg="modSp mod modClrScheme chgLayout">
        <pc:chgData name="Jenny Hallenius" userId="bf87b820-ad5e-4b64-ae3c-3824dbc18b3b" providerId="ADAL" clId="{1FB50766-B78B-4544-B624-9F2A52B2CDC1}" dt="2021-09-02T14:38:37.031" v="1439" actId="20577"/>
        <pc:sldMkLst>
          <pc:docMk/>
          <pc:sldMk cId="3179871260" sldId="281"/>
        </pc:sldMkLst>
        <pc:spChg chg="mod ord">
          <ac:chgData name="Jenny Hallenius" userId="bf87b820-ad5e-4b64-ae3c-3824dbc18b3b" providerId="ADAL" clId="{1FB50766-B78B-4544-B624-9F2A52B2CDC1}" dt="2021-09-02T14:38:37.031" v="1439" actId="20577"/>
          <ac:spMkLst>
            <pc:docMk/>
            <pc:sldMk cId="3179871260" sldId="281"/>
            <ac:spMk id="2" creationId="{00000000-0000-0000-0000-000000000000}"/>
          </ac:spMkLst>
        </pc:spChg>
        <pc:spChg chg="mod ord">
          <ac:chgData name="Jenny Hallenius" userId="bf87b820-ad5e-4b64-ae3c-3824dbc18b3b" providerId="ADAL" clId="{1FB50766-B78B-4544-B624-9F2A52B2CDC1}" dt="2021-09-01T10:34:28.154" v="1100" actId="700"/>
          <ac:spMkLst>
            <pc:docMk/>
            <pc:sldMk cId="3179871260" sldId="281"/>
            <ac:spMk id="3" creationId="{00000000-0000-0000-0000-000000000000}"/>
          </ac:spMkLst>
        </pc:spChg>
      </pc:sldChg>
      <pc:sldChg chg="modSp mod modClrScheme chgLayout">
        <pc:chgData name="Jenny Hallenius" userId="bf87b820-ad5e-4b64-ae3c-3824dbc18b3b" providerId="ADAL" clId="{1FB50766-B78B-4544-B624-9F2A52B2CDC1}" dt="2021-09-02T14:40:22.422" v="1453" actId="20577"/>
        <pc:sldMkLst>
          <pc:docMk/>
          <pc:sldMk cId="3046466570" sldId="282"/>
        </pc:sldMkLst>
        <pc:spChg chg="mod ord">
          <ac:chgData name="Jenny Hallenius" userId="bf87b820-ad5e-4b64-ae3c-3824dbc18b3b" providerId="ADAL" clId="{1FB50766-B78B-4544-B624-9F2A52B2CDC1}" dt="2021-09-01T10:49:28.298" v="1219" actId="700"/>
          <ac:spMkLst>
            <pc:docMk/>
            <pc:sldMk cId="3046466570" sldId="282"/>
            <ac:spMk id="2" creationId="{00000000-0000-0000-0000-000000000000}"/>
          </ac:spMkLst>
        </pc:spChg>
        <pc:spChg chg="mod ord">
          <ac:chgData name="Jenny Hallenius" userId="bf87b820-ad5e-4b64-ae3c-3824dbc18b3b" providerId="ADAL" clId="{1FB50766-B78B-4544-B624-9F2A52B2CDC1}" dt="2021-09-02T14:40:22.422" v="1453" actId="20577"/>
          <ac:spMkLst>
            <pc:docMk/>
            <pc:sldMk cId="3046466570" sldId="282"/>
            <ac:spMk id="3" creationId="{00000000-0000-0000-0000-000000000000}"/>
          </ac:spMkLst>
        </pc:spChg>
      </pc:sldChg>
      <pc:sldChg chg="delSp modSp mod modClrScheme chgLayout">
        <pc:chgData name="Jenny Hallenius" userId="bf87b820-ad5e-4b64-ae3c-3824dbc18b3b" providerId="ADAL" clId="{1FB50766-B78B-4544-B624-9F2A52B2CDC1}" dt="2021-09-01T08:52:31.046" v="576" actId="478"/>
        <pc:sldMkLst>
          <pc:docMk/>
          <pc:sldMk cId="3463473927" sldId="284"/>
        </pc:sldMkLst>
        <pc:spChg chg="mod ord">
          <ac:chgData name="Jenny Hallenius" userId="bf87b820-ad5e-4b64-ae3c-3824dbc18b3b" providerId="ADAL" clId="{1FB50766-B78B-4544-B624-9F2A52B2CDC1}" dt="2021-09-01T08:52:24.757" v="575" actId="700"/>
          <ac:spMkLst>
            <pc:docMk/>
            <pc:sldMk cId="3463473927" sldId="284"/>
            <ac:spMk id="2" creationId="{00000000-0000-0000-0000-000000000000}"/>
          </ac:spMkLst>
        </pc:spChg>
        <pc:spChg chg="mod ord">
          <ac:chgData name="Jenny Hallenius" userId="bf87b820-ad5e-4b64-ae3c-3824dbc18b3b" providerId="ADAL" clId="{1FB50766-B78B-4544-B624-9F2A52B2CDC1}" dt="2021-09-01T08:52:24.757" v="575" actId="700"/>
          <ac:spMkLst>
            <pc:docMk/>
            <pc:sldMk cId="3463473927" sldId="284"/>
            <ac:spMk id="3" creationId="{00000000-0000-0000-0000-000000000000}"/>
          </ac:spMkLst>
        </pc:spChg>
        <pc:spChg chg="del">
          <ac:chgData name="Jenny Hallenius" userId="bf87b820-ad5e-4b64-ae3c-3824dbc18b3b" providerId="ADAL" clId="{1FB50766-B78B-4544-B624-9F2A52B2CDC1}" dt="2021-09-01T08:52:31.046" v="576" actId="478"/>
          <ac:spMkLst>
            <pc:docMk/>
            <pc:sldMk cId="3463473927" sldId="284"/>
            <ac:spMk id="6" creationId="{00000000-0000-0000-0000-000000000000}"/>
          </ac:spMkLst>
        </pc:spChg>
      </pc:sldChg>
      <pc:sldChg chg="addSp delSp modSp mod modClrScheme chgLayout">
        <pc:chgData name="Jenny Hallenius" userId="bf87b820-ad5e-4b64-ae3c-3824dbc18b3b" providerId="ADAL" clId="{1FB50766-B78B-4544-B624-9F2A52B2CDC1}" dt="2021-09-02T14:35:13.657" v="1416" actId="20577"/>
        <pc:sldMkLst>
          <pc:docMk/>
          <pc:sldMk cId="2580431795" sldId="286"/>
        </pc:sldMkLst>
        <pc:spChg chg="mod ord">
          <ac:chgData name="Jenny Hallenius" userId="bf87b820-ad5e-4b64-ae3c-3824dbc18b3b" providerId="ADAL" clId="{1FB50766-B78B-4544-B624-9F2A52B2CDC1}" dt="2021-09-02T09:28:58.236" v="1299" actId="700"/>
          <ac:spMkLst>
            <pc:docMk/>
            <pc:sldMk cId="2580431795" sldId="286"/>
            <ac:spMk id="2" creationId="{00000000-0000-0000-0000-000000000000}"/>
          </ac:spMkLst>
        </pc:spChg>
        <pc:spChg chg="mod ord">
          <ac:chgData name="Jenny Hallenius" userId="bf87b820-ad5e-4b64-ae3c-3824dbc18b3b" providerId="ADAL" clId="{1FB50766-B78B-4544-B624-9F2A52B2CDC1}" dt="2021-09-02T14:35:13.657" v="1416" actId="20577"/>
          <ac:spMkLst>
            <pc:docMk/>
            <pc:sldMk cId="2580431795" sldId="286"/>
            <ac:spMk id="3" creationId="{00000000-0000-0000-0000-000000000000}"/>
          </ac:spMkLst>
        </pc:spChg>
        <pc:spChg chg="add del">
          <ac:chgData name="Jenny Hallenius" userId="bf87b820-ad5e-4b64-ae3c-3824dbc18b3b" providerId="ADAL" clId="{1FB50766-B78B-4544-B624-9F2A52B2CDC1}" dt="2021-09-01T08:36:57.717" v="327" actId="478"/>
          <ac:spMkLst>
            <pc:docMk/>
            <pc:sldMk cId="2580431795" sldId="286"/>
            <ac:spMk id="6" creationId="{00000000-0000-0000-0000-000000000000}"/>
          </ac:spMkLst>
        </pc:spChg>
      </pc:sldChg>
      <pc:sldChg chg="delSp modSp mod modClrScheme chgLayout">
        <pc:chgData name="Jenny Hallenius" userId="bf87b820-ad5e-4b64-ae3c-3824dbc18b3b" providerId="ADAL" clId="{1FB50766-B78B-4544-B624-9F2A52B2CDC1}" dt="2021-09-01T10:38:50.133" v="1161" actId="478"/>
        <pc:sldMkLst>
          <pc:docMk/>
          <pc:sldMk cId="5644777" sldId="287"/>
        </pc:sldMkLst>
        <pc:spChg chg="mod ord">
          <ac:chgData name="Jenny Hallenius" userId="bf87b820-ad5e-4b64-ae3c-3824dbc18b3b" providerId="ADAL" clId="{1FB50766-B78B-4544-B624-9F2A52B2CDC1}" dt="2021-09-01T10:38:47.764" v="1160" actId="700"/>
          <ac:spMkLst>
            <pc:docMk/>
            <pc:sldMk cId="5644777" sldId="287"/>
            <ac:spMk id="2" creationId="{00000000-0000-0000-0000-000000000000}"/>
          </ac:spMkLst>
        </pc:spChg>
        <pc:spChg chg="mod ord">
          <ac:chgData name="Jenny Hallenius" userId="bf87b820-ad5e-4b64-ae3c-3824dbc18b3b" providerId="ADAL" clId="{1FB50766-B78B-4544-B624-9F2A52B2CDC1}" dt="2021-09-01T10:38:47.764" v="1160" actId="700"/>
          <ac:spMkLst>
            <pc:docMk/>
            <pc:sldMk cId="5644777" sldId="287"/>
            <ac:spMk id="3" creationId="{00000000-0000-0000-0000-000000000000}"/>
          </ac:spMkLst>
        </pc:spChg>
        <pc:spChg chg="del">
          <ac:chgData name="Jenny Hallenius" userId="bf87b820-ad5e-4b64-ae3c-3824dbc18b3b" providerId="ADAL" clId="{1FB50766-B78B-4544-B624-9F2A52B2CDC1}" dt="2021-09-01T10:38:50.133" v="1161" actId="478"/>
          <ac:spMkLst>
            <pc:docMk/>
            <pc:sldMk cId="5644777" sldId="287"/>
            <ac:spMk id="6" creationId="{00000000-0000-0000-0000-000000000000}"/>
          </ac:spMkLst>
        </pc:spChg>
      </pc:sldChg>
      <pc:sldChg chg="modSp mod modClrScheme chgLayout">
        <pc:chgData name="Jenny Hallenius" userId="bf87b820-ad5e-4b64-ae3c-3824dbc18b3b" providerId="ADAL" clId="{1FB50766-B78B-4544-B624-9F2A52B2CDC1}" dt="2021-09-01T10:49:34.418" v="1220" actId="700"/>
        <pc:sldMkLst>
          <pc:docMk/>
          <pc:sldMk cId="3662102925" sldId="289"/>
        </pc:sldMkLst>
        <pc:spChg chg="mod ord">
          <ac:chgData name="Jenny Hallenius" userId="bf87b820-ad5e-4b64-ae3c-3824dbc18b3b" providerId="ADAL" clId="{1FB50766-B78B-4544-B624-9F2A52B2CDC1}" dt="2021-09-01T10:49:34.418" v="1220" actId="700"/>
          <ac:spMkLst>
            <pc:docMk/>
            <pc:sldMk cId="3662102925" sldId="289"/>
            <ac:spMk id="2" creationId="{00000000-0000-0000-0000-000000000000}"/>
          </ac:spMkLst>
        </pc:spChg>
        <pc:spChg chg="mod ord">
          <ac:chgData name="Jenny Hallenius" userId="bf87b820-ad5e-4b64-ae3c-3824dbc18b3b" providerId="ADAL" clId="{1FB50766-B78B-4544-B624-9F2A52B2CDC1}" dt="2021-09-01T10:49:34.418" v="1220" actId="700"/>
          <ac:spMkLst>
            <pc:docMk/>
            <pc:sldMk cId="3662102925" sldId="289"/>
            <ac:spMk id="3" creationId="{00000000-0000-0000-0000-000000000000}"/>
          </ac:spMkLst>
        </pc:spChg>
      </pc:sldChg>
      <pc:sldChg chg="delSp modSp mod modClrScheme chgLayout">
        <pc:chgData name="Jenny Hallenius" userId="bf87b820-ad5e-4b64-ae3c-3824dbc18b3b" providerId="ADAL" clId="{1FB50766-B78B-4544-B624-9F2A52B2CDC1}" dt="2021-09-01T10:49:56.908" v="1223" actId="478"/>
        <pc:sldMkLst>
          <pc:docMk/>
          <pc:sldMk cId="1778578368" sldId="290"/>
        </pc:sldMkLst>
        <pc:spChg chg="mod ord">
          <ac:chgData name="Jenny Hallenius" userId="bf87b820-ad5e-4b64-ae3c-3824dbc18b3b" providerId="ADAL" clId="{1FB50766-B78B-4544-B624-9F2A52B2CDC1}" dt="2021-09-01T10:49:54.927" v="1222" actId="700"/>
          <ac:spMkLst>
            <pc:docMk/>
            <pc:sldMk cId="1778578368" sldId="290"/>
            <ac:spMk id="2" creationId="{00000000-0000-0000-0000-000000000000}"/>
          </ac:spMkLst>
        </pc:spChg>
        <pc:spChg chg="mod ord">
          <ac:chgData name="Jenny Hallenius" userId="bf87b820-ad5e-4b64-ae3c-3824dbc18b3b" providerId="ADAL" clId="{1FB50766-B78B-4544-B624-9F2A52B2CDC1}" dt="2021-09-01T10:49:54.927" v="1222" actId="700"/>
          <ac:spMkLst>
            <pc:docMk/>
            <pc:sldMk cId="1778578368" sldId="290"/>
            <ac:spMk id="3" creationId="{00000000-0000-0000-0000-000000000000}"/>
          </ac:spMkLst>
        </pc:spChg>
        <pc:spChg chg="del">
          <ac:chgData name="Jenny Hallenius" userId="bf87b820-ad5e-4b64-ae3c-3824dbc18b3b" providerId="ADAL" clId="{1FB50766-B78B-4544-B624-9F2A52B2CDC1}" dt="2021-09-01T10:49:56.908" v="1223" actId="478"/>
          <ac:spMkLst>
            <pc:docMk/>
            <pc:sldMk cId="1778578368" sldId="290"/>
            <ac:spMk id="6" creationId="{00000000-0000-0000-0000-000000000000}"/>
          </ac:spMkLst>
        </pc:spChg>
      </pc:sldChg>
      <pc:sldChg chg="delSp modSp mod modClrScheme chgLayout">
        <pc:chgData name="Jenny Hallenius" userId="bf87b820-ad5e-4b64-ae3c-3824dbc18b3b" providerId="ADAL" clId="{1FB50766-B78B-4544-B624-9F2A52B2CDC1}" dt="2021-09-02T14:37:04.467" v="1429" actId="6549"/>
        <pc:sldMkLst>
          <pc:docMk/>
          <pc:sldMk cId="1024655973" sldId="291"/>
        </pc:sldMkLst>
        <pc:spChg chg="mod ord">
          <ac:chgData name="Jenny Hallenius" userId="bf87b820-ad5e-4b64-ae3c-3824dbc18b3b" providerId="ADAL" clId="{1FB50766-B78B-4544-B624-9F2A52B2CDC1}" dt="2021-09-02T14:37:04.467" v="1429" actId="6549"/>
          <ac:spMkLst>
            <pc:docMk/>
            <pc:sldMk cId="1024655973" sldId="291"/>
            <ac:spMk id="2" creationId="{00000000-0000-0000-0000-000000000000}"/>
          </ac:spMkLst>
        </pc:spChg>
        <pc:spChg chg="mod ord">
          <ac:chgData name="Jenny Hallenius" userId="bf87b820-ad5e-4b64-ae3c-3824dbc18b3b" providerId="ADAL" clId="{1FB50766-B78B-4544-B624-9F2A52B2CDC1}" dt="2021-09-01T09:47:58.686" v="926" actId="700"/>
          <ac:spMkLst>
            <pc:docMk/>
            <pc:sldMk cId="1024655973" sldId="291"/>
            <ac:spMk id="3" creationId="{00000000-0000-0000-0000-000000000000}"/>
          </ac:spMkLst>
        </pc:spChg>
        <pc:spChg chg="del">
          <ac:chgData name="Jenny Hallenius" userId="bf87b820-ad5e-4b64-ae3c-3824dbc18b3b" providerId="ADAL" clId="{1FB50766-B78B-4544-B624-9F2A52B2CDC1}" dt="2021-09-01T09:48:01.766" v="927" actId="478"/>
          <ac:spMkLst>
            <pc:docMk/>
            <pc:sldMk cId="1024655973" sldId="291"/>
            <ac:spMk id="8" creationId="{00000000-0000-0000-0000-000000000000}"/>
          </ac:spMkLst>
        </pc:spChg>
      </pc:sldChg>
      <pc:sldChg chg="addSp delSp modSp mod modClrScheme chgLayout">
        <pc:chgData name="Jenny Hallenius" userId="bf87b820-ad5e-4b64-ae3c-3824dbc18b3b" providerId="ADAL" clId="{1FB50766-B78B-4544-B624-9F2A52B2CDC1}" dt="2021-09-02T14:29:50.926" v="1367" actId="14100"/>
        <pc:sldMkLst>
          <pc:docMk/>
          <pc:sldMk cId="3869318516" sldId="294"/>
        </pc:sldMkLst>
        <pc:spChg chg="mod ord">
          <ac:chgData name="Jenny Hallenius" userId="bf87b820-ad5e-4b64-ae3c-3824dbc18b3b" providerId="ADAL" clId="{1FB50766-B78B-4544-B624-9F2A52B2CDC1}" dt="2021-09-02T09:29:23.798" v="1304" actId="700"/>
          <ac:spMkLst>
            <pc:docMk/>
            <pc:sldMk cId="3869318516" sldId="294"/>
            <ac:spMk id="2" creationId="{00000000-0000-0000-0000-000000000000}"/>
          </ac:spMkLst>
        </pc:spChg>
        <pc:spChg chg="mod ord">
          <ac:chgData name="Jenny Hallenius" userId="bf87b820-ad5e-4b64-ae3c-3824dbc18b3b" providerId="ADAL" clId="{1FB50766-B78B-4544-B624-9F2A52B2CDC1}" dt="2021-09-02T14:29:44.497" v="1366" actId="20577"/>
          <ac:spMkLst>
            <pc:docMk/>
            <pc:sldMk cId="3869318516" sldId="294"/>
            <ac:spMk id="3" creationId="{00000000-0000-0000-0000-000000000000}"/>
          </ac:spMkLst>
        </pc:spChg>
        <pc:spChg chg="mod">
          <ac:chgData name="Jenny Hallenius" userId="bf87b820-ad5e-4b64-ae3c-3824dbc18b3b" providerId="ADAL" clId="{1FB50766-B78B-4544-B624-9F2A52B2CDC1}" dt="2021-09-02T14:29:50.926" v="1367" actId="14100"/>
          <ac:spMkLst>
            <pc:docMk/>
            <pc:sldMk cId="3869318516" sldId="294"/>
            <ac:spMk id="4" creationId="{00000000-0000-0000-0000-000000000000}"/>
          </ac:spMkLst>
        </pc:spChg>
        <pc:spChg chg="add del mod">
          <ac:chgData name="Jenny Hallenius" userId="bf87b820-ad5e-4b64-ae3c-3824dbc18b3b" providerId="ADAL" clId="{1FB50766-B78B-4544-B624-9F2A52B2CDC1}" dt="2021-09-01T08:39:03.342" v="482" actId="478"/>
          <ac:spMkLst>
            <pc:docMk/>
            <pc:sldMk cId="3869318516" sldId="294"/>
            <ac:spMk id="6" creationId="{6105EFCB-EA2D-A944-A432-086B04D28568}"/>
          </ac:spMkLst>
        </pc:spChg>
        <pc:spChg chg="del mod">
          <ac:chgData name="Jenny Hallenius" userId="bf87b820-ad5e-4b64-ae3c-3824dbc18b3b" providerId="ADAL" clId="{1FB50766-B78B-4544-B624-9F2A52B2CDC1}" dt="2021-09-01T08:38:06.758" v="468" actId="478"/>
          <ac:spMkLst>
            <pc:docMk/>
            <pc:sldMk cId="3869318516" sldId="294"/>
            <ac:spMk id="7" creationId="{00000000-0000-0000-0000-000000000000}"/>
          </ac:spMkLst>
        </pc:spChg>
        <pc:spChg chg="add del mod">
          <ac:chgData name="Jenny Hallenius" userId="bf87b820-ad5e-4b64-ae3c-3824dbc18b3b" providerId="ADAL" clId="{1FB50766-B78B-4544-B624-9F2A52B2CDC1}" dt="2021-09-01T08:39:05.195" v="483" actId="478"/>
          <ac:spMkLst>
            <pc:docMk/>
            <pc:sldMk cId="3869318516" sldId="294"/>
            <ac:spMk id="8" creationId="{A8AECDE8-AFCA-B24E-986C-DC03208D977A}"/>
          </ac:spMkLst>
        </pc:spChg>
        <pc:spChg chg="add del mod">
          <ac:chgData name="Jenny Hallenius" userId="bf87b820-ad5e-4b64-ae3c-3824dbc18b3b" providerId="ADAL" clId="{1FB50766-B78B-4544-B624-9F2A52B2CDC1}" dt="2021-09-01T08:39:06.351" v="484" actId="478"/>
          <ac:spMkLst>
            <pc:docMk/>
            <pc:sldMk cId="3869318516" sldId="294"/>
            <ac:spMk id="9" creationId="{93F32204-59E3-A94A-94EC-245580083507}"/>
          </ac:spMkLst>
        </pc:spChg>
      </pc:sldChg>
      <pc:sldChg chg="addSp delSp modSp del mod modClrScheme chgLayout">
        <pc:chgData name="Jenny Hallenius" userId="bf87b820-ad5e-4b64-ae3c-3824dbc18b3b" providerId="ADAL" clId="{1FB50766-B78B-4544-B624-9F2A52B2CDC1}" dt="2021-09-01T08:29:56.398" v="246" actId="2696"/>
        <pc:sldMkLst>
          <pc:docMk/>
          <pc:sldMk cId="3727868215" sldId="306"/>
        </pc:sldMkLst>
        <pc:spChg chg="mod ord">
          <ac:chgData name="Jenny Hallenius" userId="bf87b820-ad5e-4b64-ae3c-3824dbc18b3b" providerId="ADAL" clId="{1FB50766-B78B-4544-B624-9F2A52B2CDC1}" dt="2021-09-01T07:57:43.733" v="116" actId="700"/>
          <ac:spMkLst>
            <pc:docMk/>
            <pc:sldMk cId="3727868215" sldId="306"/>
            <ac:spMk id="4" creationId="{00000000-0000-0000-0000-000000000000}"/>
          </ac:spMkLst>
        </pc:spChg>
        <pc:spChg chg="mod ord">
          <ac:chgData name="Jenny Hallenius" userId="bf87b820-ad5e-4b64-ae3c-3824dbc18b3b" providerId="ADAL" clId="{1FB50766-B78B-4544-B624-9F2A52B2CDC1}" dt="2021-09-01T07:57:43.733" v="116" actId="700"/>
          <ac:spMkLst>
            <pc:docMk/>
            <pc:sldMk cId="3727868215" sldId="306"/>
            <ac:spMk id="5" creationId="{00000000-0000-0000-0000-000000000000}"/>
          </ac:spMkLst>
        </pc:spChg>
        <pc:spChg chg="mod ord">
          <ac:chgData name="Jenny Hallenius" userId="bf87b820-ad5e-4b64-ae3c-3824dbc18b3b" providerId="ADAL" clId="{1FB50766-B78B-4544-B624-9F2A52B2CDC1}" dt="2021-09-01T07:57:43.733" v="116" actId="700"/>
          <ac:spMkLst>
            <pc:docMk/>
            <pc:sldMk cId="3727868215" sldId="306"/>
            <ac:spMk id="8" creationId="{00000000-0000-0000-0000-000000000000}"/>
          </ac:spMkLst>
        </pc:spChg>
        <pc:spChg chg="del">
          <ac:chgData name="Jenny Hallenius" userId="bf87b820-ad5e-4b64-ae3c-3824dbc18b3b" providerId="ADAL" clId="{1FB50766-B78B-4544-B624-9F2A52B2CDC1}" dt="2021-09-01T07:42:37.741" v="51" actId="21"/>
          <ac:spMkLst>
            <pc:docMk/>
            <pc:sldMk cId="3727868215" sldId="306"/>
            <ac:spMk id="9" creationId="{00000000-0000-0000-0000-000000000000}"/>
          </ac:spMkLst>
        </pc:spChg>
        <pc:picChg chg="add del mod">
          <ac:chgData name="Jenny Hallenius" userId="bf87b820-ad5e-4b64-ae3c-3824dbc18b3b" providerId="ADAL" clId="{1FB50766-B78B-4544-B624-9F2A52B2CDC1}" dt="2021-09-01T07:38:51.320" v="15" actId="478"/>
          <ac:picMkLst>
            <pc:docMk/>
            <pc:sldMk cId="3727868215" sldId="306"/>
            <ac:picMk id="3" creationId="{E8A91699-0D30-7146-B0FD-95FB734C28A1}"/>
          </ac:picMkLst>
        </pc:picChg>
        <pc:picChg chg="add del mod">
          <ac:chgData name="Jenny Hallenius" userId="bf87b820-ad5e-4b64-ae3c-3824dbc18b3b" providerId="ADAL" clId="{1FB50766-B78B-4544-B624-9F2A52B2CDC1}" dt="2021-09-01T07:38:51.320" v="15" actId="478"/>
          <ac:picMkLst>
            <pc:docMk/>
            <pc:sldMk cId="3727868215" sldId="306"/>
            <ac:picMk id="11" creationId="{48323413-CA3A-1D42-B0BD-7CE2E226531A}"/>
          </ac:picMkLst>
        </pc:picChg>
        <pc:picChg chg="add del mod">
          <ac:chgData name="Jenny Hallenius" userId="bf87b820-ad5e-4b64-ae3c-3824dbc18b3b" providerId="ADAL" clId="{1FB50766-B78B-4544-B624-9F2A52B2CDC1}" dt="2021-09-01T07:38:51.320" v="15" actId="478"/>
          <ac:picMkLst>
            <pc:docMk/>
            <pc:sldMk cId="3727868215" sldId="306"/>
            <ac:picMk id="13" creationId="{3B2288A9-AFD8-D64F-B093-05E408DBFBC7}"/>
          </ac:picMkLst>
        </pc:picChg>
        <pc:picChg chg="add del mod">
          <ac:chgData name="Jenny Hallenius" userId="bf87b820-ad5e-4b64-ae3c-3824dbc18b3b" providerId="ADAL" clId="{1FB50766-B78B-4544-B624-9F2A52B2CDC1}" dt="2021-09-01T07:38:51.320" v="15" actId="478"/>
          <ac:picMkLst>
            <pc:docMk/>
            <pc:sldMk cId="3727868215" sldId="306"/>
            <ac:picMk id="15" creationId="{1A515BC6-FC8E-2B47-A449-6588CD8ECE9C}"/>
          </ac:picMkLst>
        </pc:picChg>
        <pc:picChg chg="add del mod">
          <ac:chgData name="Jenny Hallenius" userId="bf87b820-ad5e-4b64-ae3c-3824dbc18b3b" providerId="ADAL" clId="{1FB50766-B78B-4544-B624-9F2A52B2CDC1}" dt="2021-09-01T07:55:44.703" v="110" actId="478"/>
          <ac:picMkLst>
            <pc:docMk/>
            <pc:sldMk cId="3727868215" sldId="306"/>
            <ac:picMk id="17" creationId="{E1491736-751E-2240-B575-183040B14983}"/>
          </ac:picMkLst>
        </pc:picChg>
        <pc:picChg chg="add del mod">
          <ac:chgData name="Jenny Hallenius" userId="bf87b820-ad5e-4b64-ae3c-3824dbc18b3b" providerId="ADAL" clId="{1FB50766-B78B-4544-B624-9F2A52B2CDC1}" dt="2021-09-01T07:55:44.703" v="110" actId="478"/>
          <ac:picMkLst>
            <pc:docMk/>
            <pc:sldMk cId="3727868215" sldId="306"/>
            <ac:picMk id="19" creationId="{9FB868CD-7985-114B-891B-CA1E8F46E674}"/>
          </ac:picMkLst>
        </pc:picChg>
        <pc:picChg chg="add del mod">
          <ac:chgData name="Jenny Hallenius" userId="bf87b820-ad5e-4b64-ae3c-3824dbc18b3b" providerId="ADAL" clId="{1FB50766-B78B-4544-B624-9F2A52B2CDC1}" dt="2021-09-01T07:55:44.703" v="110" actId="478"/>
          <ac:picMkLst>
            <pc:docMk/>
            <pc:sldMk cId="3727868215" sldId="306"/>
            <ac:picMk id="21" creationId="{E9246260-EE1D-1542-9F54-DE5F3ACF2345}"/>
          </ac:picMkLst>
        </pc:picChg>
      </pc:sldChg>
      <pc:sldChg chg="addSp delSp modSp mod">
        <pc:chgData name="Jenny Hallenius" userId="bf87b820-ad5e-4b64-ae3c-3824dbc18b3b" providerId="ADAL" clId="{1FB50766-B78B-4544-B624-9F2A52B2CDC1}" dt="2021-09-06T12:39:27.308" v="1740" actId="1037"/>
        <pc:sldMkLst>
          <pc:docMk/>
          <pc:sldMk cId="2497584027" sldId="308"/>
        </pc:sldMkLst>
        <pc:spChg chg="mod">
          <ac:chgData name="Jenny Hallenius" userId="bf87b820-ad5e-4b64-ae3c-3824dbc18b3b" providerId="ADAL" clId="{1FB50766-B78B-4544-B624-9F2A52B2CDC1}" dt="2021-09-01T13:00:37.754" v="1266" actId="207"/>
          <ac:spMkLst>
            <pc:docMk/>
            <pc:sldMk cId="2497584027" sldId="308"/>
            <ac:spMk id="5" creationId="{00000000-0000-0000-0000-000000000000}"/>
          </ac:spMkLst>
        </pc:spChg>
        <pc:spChg chg="mod">
          <ac:chgData name="Jenny Hallenius" userId="bf87b820-ad5e-4b64-ae3c-3824dbc18b3b" providerId="ADAL" clId="{1FB50766-B78B-4544-B624-9F2A52B2CDC1}" dt="2021-09-02T14:44:36.996" v="1501" actId="20577"/>
          <ac:spMkLst>
            <pc:docMk/>
            <pc:sldMk cId="2497584027" sldId="308"/>
            <ac:spMk id="6" creationId="{00000000-0000-0000-0000-000000000000}"/>
          </ac:spMkLst>
        </pc:spChg>
        <pc:spChg chg="del">
          <ac:chgData name="Jenny Hallenius" userId="bf87b820-ad5e-4b64-ae3c-3824dbc18b3b" providerId="ADAL" clId="{1FB50766-B78B-4544-B624-9F2A52B2CDC1}" dt="2021-09-01T13:00:01.463" v="1239" actId="478"/>
          <ac:spMkLst>
            <pc:docMk/>
            <pc:sldMk cId="2497584027" sldId="308"/>
            <ac:spMk id="7" creationId="{00000000-0000-0000-0000-000000000000}"/>
          </ac:spMkLst>
        </pc:spChg>
        <pc:picChg chg="add del mod">
          <ac:chgData name="Jenny Hallenius" userId="bf87b820-ad5e-4b64-ae3c-3824dbc18b3b" providerId="ADAL" clId="{1FB50766-B78B-4544-B624-9F2A52B2CDC1}" dt="2021-09-06T12:39:19.809" v="1730" actId="478"/>
          <ac:picMkLst>
            <pc:docMk/>
            <pc:sldMk cId="2497584027" sldId="308"/>
            <ac:picMk id="3" creationId="{7F49BBD9-2CE0-EF41-9FD2-0F3D71071D62}"/>
          </ac:picMkLst>
        </pc:picChg>
        <pc:picChg chg="add mod">
          <ac:chgData name="Jenny Hallenius" userId="bf87b820-ad5e-4b64-ae3c-3824dbc18b3b" providerId="ADAL" clId="{1FB50766-B78B-4544-B624-9F2A52B2CDC1}" dt="2021-09-06T12:39:27.308" v="1740" actId="1037"/>
          <ac:picMkLst>
            <pc:docMk/>
            <pc:sldMk cId="2497584027" sldId="308"/>
            <ac:picMk id="4" creationId="{607971AD-6CDF-9044-B2C7-8C41F2E6ABA2}"/>
          </ac:picMkLst>
        </pc:picChg>
        <pc:picChg chg="add del mod">
          <ac:chgData name="Jenny Hallenius" userId="bf87b820-ad5e-4b64-ae3c-3824dbc18b3b" providerId="ADAL" clId="{1FB50766-B78B-4544-B624-9F2A52B2CDC1}" dt="2021-09-01T12:59:59.940" v="1238"/>
          <ac:picMkLst>
            <pc:docMk/>
            <pc:sldMk cId="2497584027" sldId="308"/>
            <ac:picMk id="8" creationId="{B79FED77-FF1B-174B-8B66-A5F85A99E29E}"/>
          </ac:picMkLst>
        </pc:picChg>
        <pc:picChg chg="add del mod">
          <ac:chgData name="Jenny Hallenius" userId="bf87b820-ad5e-4b64-ae3c-3824dbc18b3b" providerId="ADAL" clId="{1FB50766-B78B-4544-B624-9F2A52B2CDC1}" dt="2021-09-01T13:00:25.543" v="1265" actId="478"/>
          <ac:picMkLst>
            <pc:docMk/>
            <pc:sldMk cId="2497584027" sldId="308"/>
            <ac:picMk id="9" creationId="{053DBD52-44F3-9A43-A85F-E0E97EE20727}"/>
          </ac:picMkLst>
        </pc:picChg>
      </pc:sldChg>
      <pc:sldChg chg="modSp mod modClrScheme chgLayout">
        <pc:chgData name="Jenny Hallenius" userId="bf87b820-ad5e-4b64-ae3c-3824dbc18b3b" providerId="ADAL" clId="{1FB50766-B78B-4544-B624-9F2A52B2CDC1}" dt="2021-09-02T09:26:29.773" v="1279" actId="700"/>
        <pc:sldMkLst>
          <pc:docMk/>
          <pc:sldMk cId="4272851818" sldId="309"/>
        </pc:sldMkLst>
        <pc:spChg chg="mod ord">
          <ac:chgData name="Jenny Hallenius" userId="bf87b820-ad5e-4b64-ae3c-3824dbc18b3b" providerId="ADAL" clId="{1FB50766-B78B-4544-B624-9F2A52B2CDC1}" dt="2021-09-02T09:26:29.773" v="1279" actId="700"/>
          <ac:spMkLst>
            <pc:docMk/>
            <pc:sldMk cId="4272851818" sldId="309"/>
            <ac:spMk id="2" creationId="{CFC6E591-DF82-344F-8D82-8372C58A28DF}"/>
          </ac:spMkLst>
        </pc:spChg>
        <pc:spChg chg="mod ord">
          <ac:chgData name="Jenny Hallenius" userId="bf87b820-ad5e-4b64-ae3c-3824dbc18b3b" providerId="ADAL" clId="{1FB50766-B78B-4544-B624-9F2A52B2CDC1}" dt="2021-09-02T09:26:29.773" v="1279" actId="700"/>
          <ac:spMkLst>
            <pc:docMk/>
            <pc:sldMk cId="4272851818" sldId="309"/>
            <ac:spMk id="3" creationId="{C7202F6E-9BF4-2F4C-8967-9B9FE03C2681}"/>
          </ac:spMkLst>
        </pc:spChg>
      </pc:sldChg>
      <pc:sldChg chg="modSp mod modClrScheme chgLayout">
        <pc:chgData name="Jenny Hallenius" userId="bf87b820-ad5e-4b64-ae3c-3824dbc18b3b" providerId="ADAL" clId="{1FB50766-B78B-4544-B624-9F2A52B2CDC1}" dt="2021-09-02T09:27:24.152" v="1292" actId="1038"/>
        <pc:sldMkLst>
          <pc:docMk/>
          <pc:sldMk cId="1517151597" sldId="310"/>
        </pc:sldMkLst>
        <pc:spChg chg="mod ord">
          <ac:chgData name="Jenny Hallenius" userId="bf87b820-ad5e-4b64-ae3c-3824dbc18b3b" providerId="ADAL" clId="{1FB50766-B78B-4544-B624-9F2A52B2CDC1}" dt="2021-09-02T09:27:08.095" v="1284" actId="700"/>
          <ac:spMkLst>
            <pc:docMk/>
            <pc:sldMk cId="1517151597" sldId="310"/>
            <ac:spMk id="2" creationId="{00000000-0000-0000-0000-000000000000}"/>
          </ac:spMkLst>
        </pc:spChg>
        <pc:spChg chg="mod ord">
          <ac:chgData name="Jenny Hallenius" userId="bf87b820-ad5e-4b64-ae3c-3824dbc18b3b" providerId="ADAL" clId="{1FB50766-B78B-4544-B624-9F2A52B2CDC1}" dt="2021-09-02T09:27:08.095" v="1284" actId="700"/>
          <ac:spMkLst>
            <pc:docMk/>
            <pc:sldMk cId="1517151597" sldId="310"/>
            <ac:spMk id="5" creationId="{00000000-0000-0000-0000-000000000000}"/>
          </ac:spMkLst>
        </pc:spChg>
        <pc:spChg chg="mod ord">
          <ac:chgData name="Jenny Hallenius" userId="bf87b820-ad5e-4b64-ae3c-3824dbc18b3b" providerId="ADAL" clId="{1FB50766-B78B-4544-B624-9F2A52B2CDC1}" dt="2021-09-02T09:27:24.152" v="1292" actId="1038"/>
          <ac:spMkLst>
            <pc:docMk/>
            <pc:sldMk cId="1517151597" sldId="310"/>
            <ac:spMk id="13" creationId="{00000000-0000-0000-0000-000000000000}"/>
          </ac:spMkLst>
        </pc:spChg>
      </pc:sldChg>
      <pc:sldChg chg="delSp modSp mod modClrScheme chgLayout">
        <pc:chgData name="Jenny Hallenius" userId="bf87b820-ad5e-4b64-ae3c-3824dbc18b3b" providerId="ADAL" clId="{1FB50766-B78B-4544-B624-9F2A52B2CDC1}" dt="2021-09-02T14:39:06.542" v="1446" actId="20577"/>
        <pc:sldMkLst>
          <pc:docMk/>
          <pc:sldMk cId="1429542349" sldId="315"/>
        </pc:sldMkLst>
        <pc:spChg chg="mod ord">
          <ac:chgData name="Jenny Hallenius" userId="bf87b820-ad5e-4b64-ae3c-3824dbc18b3b" providerId="ADAL" clId="{1FB50766-B78B-4544-B624-9F2A52B2CDC1}" dt="2021-09-02T14:39:06.542" v="1446" actId="20577"/>
          <ac:spMkLst>
            <pc:docMk/>
            <pc:sldMk cId="1429542349" sldId="315"/>
            <ac:spMk id="2" creationId="{00000000-0000-0000-0000-000000000000}"/>
          </ac:spMkLst>
        </pc:spChg>
        <pc:spChg chg="del">
          <ac:chgData name="Jenny Hallenius" userId="bf87b820-ad5e-4b64-ae3c-3824dbc18b3b" providerId="ADAL" clId="{1FB50766-B78B-4544-B624-9F2A52B2CDC1}" dt="2021-09-01T10:37:03.551" v="1127" actId="478"/>
          <ac:spMkLst>
            <pc:docMk/>
            <pc:sldMk cId="1429542349" sldId="315"/>
            <ac:spMk id="5" creationId="{00000000-0000-0000-0000-000000000000}"/>
          </ac:spMkLst>
        </pc:spChg>
        <pc:spChg chg="mod ord">
          <ac:chgData name="Jenny Hallenius" userId="bf87b820-ad5e-4b64-ae3c-3824dbc18b3b" providerId="ADAL" clId="{1FB50766-B78B-4544-B624-9F2A52B2CDC1}" dt="2021-09-01T10:36:59.409" v="1126" actId="700"/>
          <ac:spMkLst>
            <pc:docMk/>
            <pc:sldMk cId="1429542349" sldId="315"/>
            <ac:spMk id="6" creationId="{00000000-0000-0000-0000-000000000000}"/>
          </ac:spMkLst>
        </pc:spChg>
      </pc:sldChg>
      <pc:sldChg chg="modSp mod modClrScheme chgLayout">
        <pc:chgData name="Jenny Hallenius" userId="bf87b820-ad5e-4b64-ae3c-3824dbc18b3b" providerId="ADAL" clId="{1FB50766-B78B-4544-B624-9F2A52B2CDC1}" dt="2021-09-02T14:38:24.487" v="1438" actId="20577"/>
        <pc:sldMkLst>
          <pc:docMk/>
          <pc:sldMk cId="1105178370" sldId="316"/>
        </pc:sldMkLst>
        <pc:spChg chg="mod ord">
          <ac:chgData name="Jenny Hallenius" userId="bf87b820-ad5e-4b64-ae3c-3824dbc18b3b" providerId="ADAL" clId="{1FB50766-B78B-4544-B624-9F2A52B2CDC1}" dt="2021-09-01T10:06:16.299" v="1035" actId="700"/>
          <ac:spMkLst>
            <pc:docMk/>
            <pc:sldMk cId="1105178370" sldId="316"/>
            <ac:spMk id="2" creationId="{75C98401-D6C7-A84F-967F-471A77DAECCD}"/>
          </ac:spMkLst>
        </pc:spChg>
        <pc:spChg chg="mod ord">
          <ac:chgData name="Jenny Hallenius" userId="bf87b820-ad5e-4b64-ae3c-3824dbc18b3b" providerId="ADAL" clId="{1FB50766-B78B-4544-B624-9F2A52B2CDC1}" dt="2021-09-02T14:38:24.487" v="1438" actId="20577"/>
          <ac:spMkLst>
            <pc:docMk/>
            <pc:sldMk cId="1105178370" sldId="316"/>
            <ac:spMk id="3" creationId="{6057558B-6B4A-F04C-BBEB-4904A20D42E5}"/>
          </ac:spMkLst>
        </pc:spChg>
      </pc:sldChg>
      <pc:sldChg chg="modSp mod modClrScheme chgLayout">
        <pc:chgData name="Jenny Hallenius" userId="bf87b820-ad5e-4b64-ae3c-3824dbc18b3b" providerId="ADAL" clId="{1FB50766-B78B-4544-B624-9F2A52B2CDC1}" dt="2021-09-02T14:34:29.193" v="1413" actId="20577"/>
        <pc:sldMkLst>
          <pc:docMk/>
          <pc:sldMk cId="1039427721" sldId="318"/>
        </pc:sldMkLst>
        <pc:spChg chg="mod ord">
          <ac:chgData name="Jenny Hallenius" userId="bf87b820-ad5e-4b64-ae3c-3824dbc18b3b" providerId="ADAL" clId="{1FB50766-B78B-4544-B624-9F2A52B2CDC1}" dt="2021-09-02T09:26:24.305" v="1278" actId="700"/>
          <ac:spMkLst>
            <pc:docMk/>
            <pc:sldMk cId="1039427721" sldId="318"/>
            <ac:spMk id="3" creationId="{00000000-0000-0000-0000-000000000000}"/>
          </ac:spMkLst>
        </pc:spChg>
        <pc:spChg chg="mod ord">
          <ac:chgData name="Jenny Hallenius" userId="bf87b820-ad5e-4b64-ae3c-3824dbc18b3b" providerId="ADAL" clId="{1FB50766-B78B-4544-B624-9F2A52B2CDC1}" dt="2021-09-02T09:26:24.305" v="1278" actId="700"/>
          <ac:spMkLst>
            <pc:docMk/>
            <pc:sldMk cId="1039427721" sldId="318"/>
            <ac:spMk id="5" creationId="{00000000-0000-0000-0000-000000000000}"/>
          </ac:spMkLst>
        </pc:spChg>
        <pc:spChg chg="mod">
          <ac:chgData name="Jenny Hallenius" userId="bf87b820-ad5e-4b64-ae3c-3824dbc18b3b" providerId="ADAL" clId="{1FB50766-B78B-4544-B624-9F2A52B2CDC1}" dt="2021-09-01T08:34:26.720" v="277" actId="1076"/>
          <ac:spMkLst>
            <pc:docMk/>
            <pc:sldMk cId="1039427721" sldId="318"/>
            <ac:spMk id="9" creationId="{00000000-0000-0000-0000-000000000000}"/>
          </ac:spMkLst>
        </pc:spChg>
        <pc:spChg chg="mod">
          <ac:chgData name="Jenny Hallenius" userId="bf87b820-ad5e-4b64-ae3c-3824dbc18b3b" providerId="ADAL" clId="{1FB50766-B78B-4544-B624-9F2A52B2CDC1}" dt="2021-09-02T14:34:29.193" v="1413" actId="20577"/>
          <ac:spMkLst>
            <pc:docMk/>
            <pc:sldMk cId="1039427721" sldId="318"/>
            <ac:spMk id="10" creationId="{00000000-0000-0000-0000-000000000000}"/>
          </ac:spMkLst>
        </pc:spChg>
        <pc:spChg chg="mod">
          <ac:chgData name="Jenny Hallenius" userId="bf87b820-ad5e-4b64-ae3c-3824dbc18b3b" providerId="ADAL" clId="{1FB50766-B78B-4544-B624-9F2A52B2CDC1}" dt="2021-09-01T08:34:35.296" v="279" actId="1076"/>
          <ac:spMkLst>
            <pc:docMk/>
            <pc:sldMk cId="1039427721" sldId="318"/>
            <ac:spMk id="11" creationId="{00000000-0000-0000-0000-000000000000}"/>
          </ac:spMkLst>
        </pc:spChg>
      </pc:sldChg>
      <pc:sldChg chg="modSp mod modClrScheme chgLayout">
        <pc:chgData name="Jenny Hallenius" userId="bf87b820-ad5e-4b64-ae3c-3824dbc18b3b" providerId="ADAL" clId="{1FB50766-B78B-4544-B624-9F2A52B2CDC1}" dt="2021-09-02T14:33:10.403" v="1382" actId="20577"/>
        <pc:sldMkLst>
          <pc:docMk/>
          <pc:sldMk cId="4247602673" sldId="319"/>
        </pc:sldMkLst>
        <pc:spChg chg="mod ord">
          <ac:chgData name="Jenny Hallenius" userId="bf87b820-ad5e-4b64-ae3c-3824dbc18b3b" providerId="ADAL" clId="{1FB50766-B78B-4544-B624-9F2A52B2CDC1}" dt="2021-09-01T08:32:03.316" v="264" actId="700"/>
          <ac:spMkLst>
            <pc:docMk/>
            <pc:sldMk cId="4247602673" sldId="319"/>
            <ac:spMk id="4" creationId="{00000000-0000-0000-0000-000000000000}"/>
          </ac:spMkLst>
        </pc:spChg>
        <pc:spChg chg="mod ord">
          <ac:chgData name="Jenny Hallenius" userId="bf87b820-ad5e-4b64-ae3c-3824dbc18b3b" providerId="ADAL" clId="{1FB50766-B78B-4544-B624-9F2A52B2CDC1}" dt="2021-09-02T14:33:10.403" v="1382" actId="20577"/>
          <ac:spMkLst>
            <pc:docMk/>
            <pc:sldMk cId="4247602673" sldId="319"/>
            <ac:spMk id="5" creationId="{00000000-0000-0000-0000-000000000000}"/>
          </ac:spMkLst>
        </pc:spChg>
      </pc:sldChg>
      <pc:sldChg chg="del">
        <pc:chgData name="Jenny Hallenius" userId="bf87b820-ad5e-4b64-ae3c-3824dbc18b3b" providerId="ADAL" clId="{1FB50766-B78B-4544-B624-9F2A52B2CDC1}" dt="2021-09-01T08:30:38.785" v="250" actId="2696"/>
        <pc:sldMkLst>
          <pc:docMk/>
          <pc:sldMk cId="3371194478" sldId="320"/>
        </pc:sldMkLst>
      </pc:sldChg>
      <pc:sldChg chg="delSp modSp mod modClrScheme chgLayout">
        <pc:chgData name="Jenny Hallenius" userId="bf87b820-ad5e-4b64-ae3c-3824dbc18b3b" providerId="ADAL" clId="{1FB50766-B78B-4544-B624-9F2A52B2CDC1}" dt="2021-09-02T14:31:02.147" v="1369" actId="20577"/>
        <pc:sldMkLst>
          <pc:docMk/>
          <pc:sldMk cId="2597032696" sldId="321"/>
        </pc:sldMkLst>
        <pc:spChg chg="mod ord">
          <ac:chgData name="Jenny Hallenius" userId="bf87b820-ad5e-4b64-ae3c-3824dbc18b3b" providerId="ADAL" clId="{1FB50766-B78B-4544-B624-9F2A52B2CDC1}" dt="2021-09-02T14:31:02.147" v="1369" actId="20577"/>
          <ac:spMkLst>
            <pc:docMk/>
            <pc:sldMk cId="2597032696" sldId="321"/>
            <ac:spMk id="2" creationId="{00000000-0000-0000-0000-000000000000}"/>
          </ac:spMkLst>
        </pc:spChg>
        <pc:spChg chg="mod ord">
          <ac:chgData name="Jenny Hallenius" userId="bf87b820-ad5e-4b64-ae3c-3824dbc18b3b" providerId="ADAL" clId="{1FB50766-B78B-4544-B624-9F2A52B2CDC1}" dt="2021-09-01T08:53:20.069" v="603" actId="700"/>
          <ac:spMkLst>
            <pc:docMk/>
            <pc:sldMk cId="2597032696" sldId="321"/>
            <ac:spMk id="3" creationId="{00000000-0000-0000-0000-000000000000}"/>
          </ac:spMkLst>
        </pc:spChg>
        <pc:spChg chg="del">
          <ac:chgData name="Jenny Hallenius" userId="bf87b820-ad5e-4b64-ae3c-3824dbc18b3b" providerId="ADAL" clId="{1FB50766-B78B-4544-B624-9F2A52B2CDC1}" dt="2021-09-01T08:53:22.359" v="604" actId="478"/>
          <ac:spMkLst>
            <pc:docMk/>
            <pc:sldMk cId="2597032696" sldId="321"/>
            <ac:spMk id="6" creationId="{00000000-0000-0000-0000-000000000000}"/>
          </ac:spMkLst>
        </pc:spChg>
      </pc:sldChg>
      <pc:sldChg chg="addSp delSp modSp mod modClrScheme chgLayout">
        <pc:chgData name="Jenny Hallenius" userId="bf87b820-ad5e-4b64-ae3c-3824dbc18b3b" providerId="ADAL" clId="{1FB50766-B78B-4544-B624-9F2A52B2CDC1}" dt="2021-09-02T09:28:50.952" v="1298" actId="700"/>
        <pc:sldMkLst>
          <pc:docMk/>
          <pc:sldMk cId="1104677631" sldId="322"/>
        </pc:sldMkLst>
        <pc:spChg chg="mod ord">
          <ac:chgData name="Jenny Hallenius" userId="bf87b820-ad5e-4b64-ae3c-3824dbc18b3b" providerId="ADAL" clId="{1FB50766-B78B-4544-B624-9F2A52B2CDC1}" dt="2021-09-02T09:28:50.952" v="1298" actId="700"/>
          <ac:spMkLst>
            <pc:docMk/>
            <pc:sldMk cId="1104677631" sldId="322"/>
            <ac:spMk id="2" creationId="{00000000-0000-0000-0000-000000000000}"/>
          </ac:spMkLst>
        </pc:spChg>
        <pc:spChg chg="mod ord">
          <ac:chgData name="Jenny Hallenius" userId="bf87b820-ad5e-4b64-ae3c-3824dbc18b3b" providerId="ADAL" clId="{1FB50766-B78B-4544-B624-9F2A52B2CDC1}" dt="2021-09-02T09:28:50.952" v="1298" actId="700"/>
          <ac:spMkLst>
            <pc:docMk/>
            <pc:sldMk cId="1104677631" sldId="322"/>
            <ac:spMk id="3" creationId="{00000000-0000-0000-0000-000000000000}"/>
          </ac:spMkLst>
        </pc:spChg>
        <pc:spChg chg="add del">
          <ac:chgData name="Jenny Hallenius" userId="bf87b820-ad5e-4b64-ae3c-3824dbc18b3b" providerId="ADAL" clId="{1FB50766-B78B-4544-B624-9F2A52B2CDC1}" dt="2021-09-01T08:36:54.593" v="325" actId="478"/>
          <ac:spMkLst>
            <pc:docMk/>
            <pc:sldMk cId="1104677631" sldId="322"/>
            <ac:spMk id="6" creationId="{00000000-0000-0000-0000-000000000000}"/>
          </ac:spMkLst>
        </pc:spChg>
      </pc:sldChg>
      <pc:sldChg chg="delSp modSp mod modClrScheme chgLayout">
        <pc:chgData name="Jenny Hallenius" userId="bf87b820-ad5e-4b64-ae3c-3824dbc18b3b" providerId="ADAL" clId="{1FB50766-B78B-4544-B624-9F2A52B2CDC1}" dt="2021-09-01T08:53:10.382" v="602" actId="478"/>
        <pc:sldMkLst>
          <pc:docMk/>
          <pc:sldMk cId="3783396401" sldId="323"/>
        </pc:sldMkLst>
        <pc:spChg chg="mod ord">
          <ac:chgData name="Jenny Hallenius" userId="bf87b820-ad5e-4b64-ae3c-3824dbc18b3b" providerId="ADAL" clId="{1FB50766-B78B-4544-B624-9F2A52B2CDC1}" dt="2021-09-01T08:53:07.536" v="601" actId="700"/>
          <ac:spMkLst>
            <pc:docMk/>
            <pc:sldMk cId="3783396401" sldId="323"/>
            <ac:spMk id="2" creationId="{00000000-0000-0000-0000-000000000000}"/>
          </ac:spMkLst>
        </pc:spChg>
        <pc:spChg chg="mod ord">
          <ac:chgData name="Jenny Hallenius" userId="bf87b820-ad5e-4b64-ae3c-3824dbc18b3b" providerId="ADAL" clId="{1FB50766-B78B-4544-B624-9F2A52B2CDC1}" dt="2021-09-01T08:53:07.536" v="601" actId="700"/>
          <ac:spMkLst>
            <pc:docMk/>
            <pc:sldMk cId="3783396401" sldId="323"/>
            <ac:spMk id="3" creationId="{00000000-0000-0000-0000-000000000000}"/>
          </ac:spMkLst>
        </pc:spChg>
        <pc:spChg chg="del">
          <ac:chgData name="Jenny Hallenius" userId="bf87b820-ad5e-4b64-ae3c-3824dbc18b3b" providerId="ADAL" clId="{1FB50766-B78B-4544-B624-9F2A52B2CDC1}" dt="2021-09-01T08:53:10.382" v="602" actId="478"/>
          <ac:spMkLst>
            <pc:docMk/>
            <pc:sldMk cId="3783396401" sldId="323"/>
            <ac:spMk id="6" creationId="{00000000-0000-0000-0000-000000000000}"/>
          </ac:spMkLst>
        </pc:spChg>
      </pc:sldChg>
      <pc:sldChg chg="addSp delSp modSp mod modClrScheme chgLayout">
        <pc:chgData name="Jenny Hallenius" userId="bf87b820-ad5e-4b64-ae3c-3824dbc18b3b" providerId="ADAL" clId="{1FB50766-B78B-4544-B624-9F2A52B2CDC1}" dt="2021-09-01T09:03:28.176" v="781" actId="478"/>
        <pc:sldMkLst>
          <pc:docMk/>
          <pc:sldMk cId="272658872" sldId="324"/>
        </pc:sldMkLst>
        <pc:spChg chg="mod ord">
          <ac:chgData name="Jenny Hallenius" userId="bf87b820-ad5e-4b64-ae3c-3824dbc18b3b" providerId="ADAL" clId="{1FB50766-B78B-4544-B624-9F2A52B2CDC1}" dt="2021-09-01T08:56:56.903" v="678" actId="700"/>
          <ac:spMkLst>
            <pc:docMk/>
            <pc:sldMk cId="272658872" sldId="324"/>
            <ac:spMk id="2" creationId="{00000000-0000-0000-0000-000000000000}"/>
          </ac:spMkLst>
        </pc:spChg>
        <pc:spChg chg="add del mod ord">
          <ac:chgData name="Jenny Hallenius" userId="bf87b820-ad5e-4b64-ae3c-3824dbc18b3b" providerId="ADAL" clId="{1FB50766-B78B-4544-B624-9F2A52B2CDC1}" dt="2021-09-01T08:57:17.027" v="685" actId="478"/>
          <ac:spMkLst>
            <pc:docMk/>
            <pc:sldMk cId="272658872" sldId="324"/>
            <ac:spMk id="3" creationId="{CA52C3A9-418B-8642-B5B4-AFF7DC9A1E90}"/>
          </ac:spMkLst>
        </pc:spChg>
        <pc:spChg chg="del mod">
          <ac:chgData name="Jenny Hallenius" userId="bf87b820-ad5e-4b64-ae3c-3824dbc18b3b" providerId="ADAL" clId="{1FB50766-B78B-4544-B624-9F2A52B2CDC1}" dt="2021-09-01T09:01:15.116" v="699" actId="478"/>
          <ac:spMkLst>
            <pc:docMk/>
            <pc:sldMk cId="272658872" sldId="324"/>
            <ac:spMk id="5" creationId="{00000000-0000-0000-0000-000000000000}"/>
          </ac:spMkLst>
        </pc:spChg>
        <pc:spChg chg="mod">
          <ac:chgData name="Jenny Hallenius" userId="bf87b820-ad5e-4b64-ae3c-3824dbc18b3b" providerId="ADAL" clId="{1FB50766-B78B-4544-B624-9F2A52B2CDC1}" dt="2021-09-01T09:00:24.370" v="694" actId="20577"/>
          <ac:spMkLst>
            <pc:docMk/>
            <pc:sldMk cId="272658872" sldId="324"/>
            <ac:spMk id="6" creationId="{00000000-0000-0000-0000-000000000000}"/>
          </ac:spMkLst>
        </pc:spChg>
        <pc:spChg chg="add mod">
          <ac:chgData name="Jenny Hallenius" userId="bf87b820-ad5e-4b64-ae3c-3824dbc18b3b" providerId="ADAL" clId="{1FB50766-B78B-4544-B624-9F2A52B2CDC1}" dt="2021-09-01T08:56:47.395" v="676" actId="1076"/>
          <ac:spMkLst>
            <pc:docMk/>
            <pc:sldMk cId="272658872" sldId="324"/>
            <ac:spMk id="7" creationId="{DD211C26-5472-7F44-820B-A7454059DB94}"/>
          </ac:spMkLst>
        </pc:spChg>
        <pc:spChg chg="add del">
          <ac:chgData name="Jenny Hallenius" userId="bf87b820-ad5e-4b64-ae3c-3824dbc18b3b" providerId="ADAL" clId="{1FB50766-B78B-4544-B624-9F2A52B2CDC1}" dt="2021-09-01T08:57:04.131" v="681" actId="478"/>
          <ac:spMkLst>
            <pc:docMk/>
            <pc:sldMk cId="272658872" sldId="324"/>
            <ac:spMk id="8" creationId="{00000000-0000-0000-0000-000000000000}"/>
          </ac:spMkLst>
        </pc:spChg>
        <pc:spChg chg="add del mod">
          <ac:chgData name="Jenny Hallenius" userId="bf87b820-ad5e-4b64-ae3c-3824dbc18b3b" providerId="ADAL" clId="{1FB50766-B78B-4544-B624-9F2A52B2CDC1}" dt="2021-09-01T08:57:10.635" v="683" actId="478"/>
          <ac:spMkLst>
            <pc:docMk/>
            <pc:sldMk cId="272658872" sldId="324"/>
            <ac:spMk id="10" creationId="{57B850CD-F341-A64B-85F4-42DE8535E118}"/>
          </ac:spMkLst>
        </pc:spChg>
        <pc:spChg chg="add del mod">
          <ac:chgData name="Jenny Hallenius" userId="bf87b820-ad5e-4b64-ae3c-3824dbc18b3b" providerId="ADAL" clId="{1FB50766-B78B-4544-B624-9F2A52B2CDC1}" dt="2021-09-01T08:57:22.460" v="686" actId="478"/>
          <ac:spMkLst>
            <pc:docMk/>
            <pc:sldMk cId="272658872" sldId="324"/>
            <ac:spMk id="11" creationId="{4F3EE733-F3BB-B048-9A97-7DD4EE25FDBC}"/>
          </ac:spMkLst>
        </pc:spChg>
        <pc:spChg chg="add del mod">
          <ac:chgData name="Jenny Hallenius" userId="bf87b820-ad5e-4b64-ae3c-3824dbc18b3b" providerId="ADAL" clId="{1FB50766-B78B-4544-B624-9F2A52B2CDC1}" dt="2021-09-01T08:56:49.939" v="677" actId="478"/>
          <ac:spMkLst>
            <pc:docMk/>
            <pc:sldMk cId="272658872" sldId="324"/>
            <ac:spMk id="12" creationId="{0C4BA825-3A19-DB43-BFA3-6799FA2CB99F}"/>
          </ac:spMkLst>
        </pc:spChg>
        <pc:picChg chg="del">
          <ac:chgData name="Jenny Hallenius" userId="bf87b820-ad5e-4b64-ae3c-3824dbc18b3b" providerId="ADAL" clId="{1FB50766-B78B-4544-B624-9F2A52B2CDC1}" dt="2021-09-01T09:00:07.972" v="692" actId="478"/>
          <ac:picMkLst>
            <pc:docMk/>
            <pc:sldMk cId="272658872" sldId="324"/>
            <ac:picMk id="4" creationId="{00000000-0000-0000-0000-000000000000}"/>
          </ac:picMkLst>
        </pc:picChg>
        <pc:picChg chg="add del mod">
          <ac:chgData name="Jenny Hallenius" userId="bf87b820-ad5e-4b64-ae3c-3824dbc18b3b" providerId="ADAL" clId="{1FB50766-B78B-4544-B624-9F2A52B2CDC1}" dt="2021-09-01T08:57:11.573" v="684" actId="478"/>
          <ac:picMkLst>
            <pc:docMk/>
            <pc:sldMk cId="272658872" sldId="324"/>
            <ac:picMk id="9" creationId="{484BF572-D98D-F442-A92E-EFF0B02385F1}"/>
          </ac:picMkLst>
        </pc:picChg>
        <pc:picChg chg="add del mod">
          <ac:chgData name="Jenny Hallenius" userId="bf87b820-ad5e-4b64-ae3c-3824dbc18b3b" providerId="ADAL" clId="{1FB50766-B78B-4544-B624-9F2A52B2CDC1}" dt="2021-09-01T08:59:27.106" v="689" actId="478"/>
          <ac:picMkLst>
            <pc:docMk/>
            <pc:sldMk cId="272658872" sldId="324"/>
            <ac:picMk id="14" creationId="{E1A13B95-46F8-5C48-9543-C8301CE1DD8D}"/>
          </ac:picMkLst>
        </pc:picChg>
        <pc:picChg chg="add del mod">
          <ac:chgData name="Jenny Hallenius" userId="bf87b820-ad5e-4b64-ae3c-3824dbc18b3b" providerId="ADAL" clId="{1FB50766-B78B-4544-B624-9F2A52B2CDC1}" dt="2021-09-01T09:00:57.345" v="697" actId="478"/>
          <ac:picMkLst>
            <pc:docMk/>
            <pc:sldMk cId="272658872" sldId="324"/>
            <ac:picMk id="16" creationId="{6481BDD0-A301-9B4D-9241-5681FA305D18}"/>
          </ac:picMkLst>
        </pc:picChg>
        <pc:picChg chg="add del mod">
          <ac:chgData name="Jenny Hallenius" userId="bf87b820-ad5e-4b64-ae3c-3824dbc18b3b" providerId="ADAL" clId="{1FB50766-B78B-4544-B624-9F2A52B2CDC1}" dt="2021-09-01T09:03:28.176" v="781" actId="478"/>
          <ac:picMkLst>
            <pc:docMk/>
            <pc:sldMk cId="272658872" sldId="324"/>
            <ac:picMk id="18" creationId="{43DD8F34-2437-4443-A135-6467633FDADF}"/>
          </ac:picMkLst>
        </pc:picChg>
      </pc:sldChg>
      <pc:sldChg chg="delSp modSp mod modClrScheme chgLayout">
        <pc:chgData name="Jenny Hallenius" userId="bf87b820-ad5e-4b64-ae3c-3824dbc18b3b" providerId="ADAL" clId="{1FB50766-B78B-4544-B624-9F2A52B2CDC1}" dt="2021-09-02T14:31:15.331" v="1370" actId="20577"/>
        <pc:sldMkLst>
          <pc:docMk/>
          <pc:sldMk cId="1681914194" sldId="325"/>
        </pc:sldMkLst>
        <pc:spChg chg="mod ord">
          <ac:chgData name="Jenny Hallenius" userId="bf87b820-ad5e-4b64-ae3c-3824dbc18b3b" providerId="ADAL" clId="{1FB50766-B78B-4544-B624-9F2A52B2CDC1}" dt="2021-09-02T14:31:15.331" v="1370" actId="20577"/>
          <ac:spMkLst>
            <pc:docMk/>
            <pc:sldMk cId="1681914194" sldId="325"/>
            <ac:spMk id="2" creationId="{00000000-0000-0000-0000-000000000000}"/>
          </ac:spMkLst>
        </pc:spChg>
        <pc:spChg chg="mod ord">
          <ac:chgData name="Jenny Hallenius" userId="bf87b820-ad5e-4b64-ae3c-3824dbc18b3b" providerId="ADAL" clId="{1FB50766-B78B-4544-B624-9F2A52B2CDC1}" dt="2021-09-02T14:30:53.517" v="1368" actId="14100"/>
          <ac:spMkLst>
            <pc:docMk/>
            <pc:sldMk cId="1681914194" sldId="325"/>
            <ac:spMk id="3" creationId="{00000000-0000-0000-0000-000000000000}"/>
          </ac:spMkLst>
        </pc:spChg>
        <pc:spChg chg="del">
          <ac:chgData name="Jenny Hallenius" userId="bf87b820-ad5e-4b64-ae3c-3824dbc18b3b" providerId="ADAL" clId="{1FB50766-B78B-4544-B624-9F2A52B2CDC1}" dt="2021-09-01T08:53:36.508" v="606" actId="478"/>
          <ac:spMkLst>
            <pc:docMk/>
            <pc:sldMk cId="1681914194" sldId="325"/>
            <ac:spMk id="7" creationId="{00000000-0000-0000-0000-000000000000}"/>
          </ac:spMkLst>
        </pc:spChg>
      </pc:sldChg>
      <pc:sldChg chg="delSp modSp mod chgLayout">
        <pc:chgData name="Jenny Hallenius" userId="bf87b820-ad5e-4b64-ae3c-3824dbc18b3b" providerId="ADAL" clId="{1FB50766-B78B-4544-B624-9F2A52B2CDC1}" dt="2021-09-01T09:59:38.629" v="1015" actId="478"/>
        <pc:sldMkLst>
          <pc:docMk/>
          <pc:sldMk cId="485099952" sldId="326"/>
        </pc:sldMkLst>
        <pc:spChg chg="mod ord">
          <ac:chgData name="Jenny Hallenius" userId="bf87b820-ad5e-4b64-ae3c-3824dbc18b3b" providerId="ADAL" clId="{1FB50766-B78B-4544-B624-9F2A52B2CDC1}" dt="2021-09-01T09:59:35.899" v="1014" actId="700"/>
          <ac:spMkLst>
            <pc:docMk/>
            <pc:sldMk cId="485099952" sldId="326"/>
            <ac:spMk id="2" creationId="{00000000-0000-0000-0000-000000000000}"/>
          </ac:spMkLst>
        </pc:spChg>
        <pc:spChg chg="mod ord">
          <ac:chgData name="Jenny Hallenius" userId="bf87b820-ad5e-4b64-ae3c-3824dbc18b3b" providerId="ADAL" clId="{1FB50766-B78B-4544-B624-9F2A52B2CDC1}" dt="2021-09-01T09:59:35.899" v="1014" actId="700"/>
          <ac:spMkLst>
            <pc:docMk/>
            <pc:sldMk cId="485099952" sldId="326"/>
            <ac:spMk id="3" creationId="{00000000-0000-0000-0000-000000000000}"/>
          </ac:spMkLst>
        </pc:spChg>
        <pc:spChg chg="del">
          <ac:chgData name="Jenny Hallenius" userId="bf87b820-ad5e-4b64-ae3c-3824dbc18b3b" providerId="ADAL" clId="{1FB50766-B78B-4544-B624-9F2A52B2CDC1}" dt="2021-09-01T09:59:38.629" v="1015" actId="478"/>
          <ac:spMkLst>
            <pc:docMk/>
            <pc:sldMk cId="485099952" sldId="326"/>
            <ac:spMk id="7" creationId="{00000000-0000-0000-0000-000000000000}"/>
          </ac:spMkLst>
        </pc:spChg>
      </pc:sldChg>
      <pc:sldChg chg="modSp mod">
        <pc:chgData name="Jenny Hallenius" userId="bf87b820-ad5e-4b64-ae3c-3824dbc18b3b" providerId="ADAL" clId="{1FB50766-B78B-4544-B624-9F2A52B2CDC1}" dt="2021-09-02T14:37:55.208" v="1434" actId="6549"/>
        <pc:sldMkLst>
          <pc:docMk/>
          <pc:sldMk cId="323279487" sldId="327"/>
        </pc:sldMkLst>
        <pc:spChg chg="mod">
          <ac:chgData name="Jenny Hallenius" userId="bf87b820-ad5e-4b64-ae3c-3824dbc18b3b" providerId="ADAL" clId="{1FB50766-B78B-4544-B624-9F2A52B2CDC1}" dt="2021-09-02T14:37:55.208" v="1434" actId="6549"/>
          <ac:spMkLst>
            <pc:docMk/>
            <pc:sldMk cId="323279487" sldId="327"/>
            <ac:spMk id="2" creationId="{00000000-0000-0000-0000-000000000000}"/>
          </ac:spMkLst>
        </pc:spChg>
      </pc:sldChg>
      <pc:sldChg chg="addSp delSp modSp mod modClrScheme chgLayout">
        <pc:chgData name="Jenny Hallenius" userId="bf87b820-ad5e-4b64-ae3c-3824dbc18b3b" providerId="ADAL" clId="{1FB50766-B78B-4544-B624-9F2A52B2CDC1}" dt="2021-09-01T10:06:02.227" v="1034" actId="478"/>
        <pc:sldMkLst>
          <pc:docMk/>
          <pc:sldMk cId="1198682445" sldId="328"/>
        </pc:sldMkLst>
        <pc:spChg chg="mod ord">
          <ac:chgData name="Jenny Hallenius" userId="bf87b820-ad5e-4b64-ae3c-3824dbc18b3b" providerId="ADAL" clId="{1FB50766-B78B-4544-B624-9F2A52B2CDC1}" dt="2021-09-01T10:05:56.448" v="1033" actId="700"/>
          <ac:spMkLst>
            <pc:docMk/>
            <pc:sldMk cId="1198682445" sldId="328"/>
            <ac:spMk id="2" creationId="{00000000-0000-0000-0000-000000000000}"/>
          </ac:spMkLst>
        </pc:spChg>
        <pc:spChg chg="add del mod ord">
          <ac:chgData name="Jenny Hallenius" userId="bf87b820-ad5e-4b64-ae3c-3824dbc18b3b" providerId="ADAL" clId="{1FB50766-B78B-4544-B624-9F2A52B2CDC1}" dt="2021-09-01T10:06:02.227" v="1034" actId="478"/>
          <ac:spMkLst>
            <pc:docMk/>
            <pc:sldMk cId="1198682445" sldId="328"/>
            <ac:spMk id="5" creationId="{0C71ABE5-6434-794D-9A00-9BA656C67EAB}"/>
          </ac:spMkLst>
        </pc:spChg>
      </pc:sldChg>
      <pc:sldChg chg="delSp modSp mod modClrScheme chgLayout">
        <pc:chgData name="Jenny Hallenius" userId="bf87b820-ad5e-4b64-ae3c-3824dbc18b3b" providerId="ADAL" clId="{1FB50766-B78B-4544-B624-9F2A52B2CDC1}" dt="2021-09-01T09:12:21.215" v="881" actId="1036"/>
        <pc:sldMkLst>
          <pc:docMk/>
          <pc:sldMk cId="3800471519" sldId="329"/>
        </pc:sldMkLst>
        <pc:spChg chg="mod ord">
          <ac:chgData name="Jenny Hallenius" userId="bf87b820-ad5e-4b64-ae3c-3824dbc18b3b" providerId="ADAL" clId="{1FB50766-B78B-4544-B624-9F2A52B2CDC1}" dt="2021-09-01T09:03:44.408" v="782" actId="700"/>
          <ac:spMkLst>
            <pc:docMk/>
            <pc:sldMk cId="3800471519" sldId="329"/>
            <ac:spMk id="2" creationId="{6039D55F-F8B7-5144-B71C-D5499E43CCC4}"/>
          </ac:spMkLst>
        </pc:spChg>
        <pc:spChg chg="mod ord">
          <ac:chgData name="Jenny Hallenius" userId="bf87b820-ad5e-4b64-ae3c-3824dbc18b3b" providerId="ADAL" clId="{1FB50766-B78B-4544-B624-9F2A52B2CDC1}" dt="2021-09-01T09:08:01.225" v="866" actId="1076"/>
          <ac:spMkLst>
            <pc:docMk/>
            <pc:sldMk cId="3800471519" sldId="329"/>
            <ac:spMk id="3" creationId="{320BC853-D6C6-7346-BBFD-0143857ADB4A}"/>
          </ac:spMkLst>
        </pc:spChg>
        <pc:spChg chg="del">
          <ac:chgData name="Jenny Hallenius" userId="bf87b820-ad5e-4b64-ae3c-3824dbc18b3b" providerId="ADAL" clId="{1FB50766-B78B-4544-B624-9F2A52B2CDC1}" dt="2021-09-01T09:03:47.385" v="783" actId="478"/>
          <ac:spMkLst>
            <pc:docMk/>
            <pc:sldMk cId="3800471519" sldId="329"/>
            <ac:spMk id="7" creationId="{00000000-0000-0000-0000-000000000000}"/>
          </ac:spMkLst>
        </pc:spChg>
        <pc:spChg chg="del">
          <ac:chgData name="Jenny Hallenius" userId="bf87b820-ad5e-4b64-ae3c-3824dbc18b3b" providerId="ADAL" clId="{1FB50766-B78B-4544-B624-9F2A52B2CDC1}" dt="2021-09-01T09:03:48.920" v="784" actId="478"/>
          <ac:spMkLst>
            <pc:docMk/>
            <pc:sldMk cId="3800471519" sldId="329"/>
            <ac:spMk id="10" creationId="{00000000-0000-0000-0000-000000000000}"/>
          </ac:spMkLst>
        </pc:spChg>
        <pc:picChg chg="mod">
          <ac:chgData name="Jenny Hallenius" userId="bf87b820-ad5e-4b64-ae3c-3824dbc18b3b" providerId="ADAL" clId="{1FB50766-B78B-4544-B624-9F2A52B2CDC1}" dt="2021-09-01T09:12:21.215" v="881" actId="1036"/>
          <ac:picMkLst>
            <pc:docMk/>
            <pc:sldMk cId="3800471519" sldId="329"/>
            <ac:picMk id="5" creationId="{00000000-0000-0000-0000-000000000000}"/>
          </ac:picMkLst>
        </pc:picChg>
      </pc:sldChg>
      <pc:sldChg chg="addSp delSp modSp mod modClrScheme chgLayout">
        <pc:chgData name="Jenny Hallenius" userId="bf87b820-ad5e-4b64-ae3c-3824dbc18b3b" providerId="ADAL" clId="{1FB50766-B78B-4544-B624-9F2A52B2CDC1}" dt="2021-09-01T10:07:58.421" v="1089" actId="14100"/>
        <pc:sldMkLst>
          <pc:docMk/>
          <pc:sldMk cId="284897893" sldId="330"/>
        </pc:sldMkLst>
        <pc:spChg chg="mod ord">
          <ac:chgData name="Jenny Hallenius" userId="bf87b820-ad5e-4b64-ae3c-3824dbc18b3b" providerId="ADAL" clId="{1FB50766-B78B-4544-B624-9F2A52B2CDC1}" dt="2021-09-01T10:07:16.276" v="1061" actId="20577"/>
          <ac:spMkLst>
            <pc:docMk/>
            <pc:sldMk cId="284897893" sldId="330"/>
            <ac:spMk id="2" creationId="{00000000-0000-0000-0000-000000000000}"/>
          </ac:spMkLst>
        </pc:spChg>
        <pc:spChg chg="mod ord">
          <ac:chgData name="Jenny Hallenius" userId="bf87b820-ad5e-4b64-ae3c-3824dbc18b3b" providerId="ADAL" clId="{1FB50766-B78B-4544-B624-9F2A52B2CDC1}" dt="2021-09-01T10:07:49.862" v="1087" actId="1036"/>
          <ac:spMkLst>
            <pc:docMk/>
            <pc:sldMk cId="284897893" sldId="330"/>
            <ac:spMk id="3" creationId="{00000000-0000-0000-0000-000000000000}"/>
          </ac:spMkLst>
        </pc:spChg>
        <pc:spChg chg="mod">
          <ac:chgData name="Jenny Hallenius" userId="bf87b820-ad5e-4b64-ae3c-3824dbc18b3b" providerId="ADAL" clId="{1FB50766-B78B-4544-B624-9F2A52B2CDC1}" dt="2021-09-01T10:07:58.421" v="1089" actId="14100"/>
          <ac:spMkLst>
            <pc:docMk/>
            <pc:sldMk cId="284897893" sldId="330"/>
            <ac:spMk id="5" creationId="{00000000-0000-0000-0000-000000000000}"/>
          </ac:spMkLst>
        </pc:spChg>
        <pc:spChg chg="del">
          <ac:chgData name="Jenny Hallenius" userId="bf87b820-ad5e-4b64-ae3c-3824dbc18b3b" providerId="ADAL" clId="{1FB50766-B78B-4544-B624-9F2A52B2CDC1}" dt="2021-09-01T10:07:10.771" v="1059" actId="478"/>
          <ac:spMkLst>
            <pc:docMk/>
            <pc:sldMk cId="284897893" sldId="330"/>
            <ac:spMk id="6" creationId="{00000000-0000-0000-0000-000000000000}"/>
          </ac:spMkLst>
        </pc:spChg>
        <pc:picChg chg="add mod">
          <ac:chgData name="Jenny Hallenius" userId="bf87b820-ad5e-4b64-ae3c-3824dbc18b3b" providerId="ADAL" clId="{1FB50766-B78B-4544-B624-9F2A52B2CDC1}" dt="2021-09-01T10:07:12.256" v="1060"/>
          <ac:picMkLst>
            <pc:docMk/>
            <pc:sldMk cId="284897893" sldId="330"/>
            <ac:picMk id="7" creationId="{146836A4-EAB6-DB4C-8F3B-A6DB73426E19}"/>
          </ac:picMkLst>
        </pc:picChg>
      </pc:sldChg>
      <pc:sldChg chg="modSp mod modClrScheme chgLayout">
        <pc:chgData name="Jenny Hallenius" userId="bf87b820-ad5e-4b64-ae3c-3824dbc18b3b" providerId="ADAL" clId="{1FB50766-B78B-4544-B624-9F2A52B2CDC1}" dt="2021-09-02T14:39:16.855" v="1447" actId="20577"/>
        <pc:sldMkLst>
          <pc:docMk/>
          <pc:sldMk cId="1828663363" sldId="333"/>
        </pc:sldMkLst>
        <pc:spChg chg="mod ord">
          <ac:chgData name="Jenny Hallenius" userId="bf87b820-ad5e-4b64-ae3c-3824dbc18b3b" providerId="ADAL" clId="{1FB50766-B78B-4544-B624-9F2A52B2CDC1}" dt="2021-09-01T10:35:45.872" v="1120" actId="700"/>
          <ac:spMkLst>
            <pc:docMk/>
            <pc:sldMk cId="1828663363" sldId="333"/>
            <ac:spMk id="2" creationId="{00000000-0000-0000-0000-000000000000}"/>
          </ac:spMkLst>
        </pc:spChg>
        <pc:spChg chg="mod ord">
          <ac:chgData name="Jenny Hallenius" userId="bf87b820-ad5e-4b64-ae3c-3824dbc18b3b" providerId="ADAL" clId="{1FB50766-B78B-4544-B624-9F2A52B2CDC1}" dt="2021-09-02T14:39:16.855" v="1447" actId="20577"/>
          <ac:spMkLst>
            <pc:docMk/>
            <pc:sldMk cId="1828663363" sldId="333"/>
            <ac:spMk id="3" creationId="{00000000-0000-0000-0000-000000000000}"/>
          </ac:spMkLst>
        </pc:spChg>
      </pc:sldChg>
      <pc:sldChg chg="modSp mod modClrScheme chgLayout">
        <pc:chgData name="Jenny Hallenius" userId="bf87b820-ad5e-4b64-ae3c-3824dbc18b3b" providerId="ADAL" clId="{1FB50766-B78B-4544-B624-9F2A52B2CDC1}" dt="2021-09-02T14:38:57.670" v="1445" actId="14100"/>
        <pc:sldMkLst>
          <pc:docMk/>
          <pc:sldMk cId="3015390609" sldId="335"/>
        </pc:sldMkLst>
        <pc:spChg chg="mod ord">
          <ac:chgData name="Jenny Hallenius" userId="bf87b820-ad5e-4b64-ae3c-3824dbc18b3b" providerId="ADAL" clId="{1FB50766-B78B-4544-B624-9F2A52B2CDC1}" dt="2021-09-01T10:34:39.386" v="1101" actId="700"/>
          <ac:spMkLst>
            <pc:docMk/>
            <pc:sldMk cId="3015390609" sldId="335"/>
            <ac:spMk id="2" creationId="{BF5EDCBB-4356-544A-8605-D7CF4ADE4344}"/>
          </ac:spMkLst>
        </pc:spChg>
        <pc:spChg chg="mod ord">
          <ac:chgData name="Jenny Hallenius" userId="bf87b820-ad5e-4b64-ae3c-3824dbc18b3b" providerId="ADAL" clId="{1FB50766-B78B-4544-B624-9F2A52B2CDC1}" dt="2021-09-01T10:34:47.363" v="1117" actId="1036"/>
          <ac:spMkLst>
            <pc:docMk/>
            <pc:sldMk cId="3015390609" sldId="335"/>
            <ac:spMk id="3" creationId="{39FEB754-1F0B-134A-AC55-7D1785227D71}"/>
          </ac:spMkLst>
        </pc:spChg>
        <pc:spChg chg="mod">
          <ac:chgData name="Jenny Hallenius" userId="bf87b820-ad5e-4b64-ae3c-3824dbc18b3b" providerId="ADAL" clId="{1FB50766-B78B-4544-B624-9F2A52B2CDC1}" dt="2021-09-02T14:38:57.670" v="1445" actId="14100"/>
          <ac:spMkLst>
            <pc:docMk/>
            <pc:sldMk cId="3015390609" sldId="335"/>
            <ac:spMk id="6" creationId="{00000000-0000-0000-0000-000000000000}"/>
          </ac:spMkLst>
        </pc:spChg>
      </pc:sldChg>
      <pc:sldChg chg="delSp modSp mod modClrScheme chgLayout">
        <pc:chgData name="Jenny Hallenius" userId="bf87b820-ad5e-4b64-ae3c-3824dbc18b3b" providerId="ADAL" clId="{1FB50766-B78B-4544-B624-9F2A52B2CDC1}" dt="2021-09-02T14:40:04.615" v="1451" actId="20577"/>
        <pc:sldMkLst>
          <pc:docMk/>
          <pc:sldMk cId="2561524972" sldId="336"/>
        </pc:sldMkLst>
        <pc:spChg chg="mod ord">
          <ac:chgData name="Jenny Hallenius" userId="bf87b820-ad5e-4b64-ae3c-3824dbc18b3b" providerId="ADAL" clId="{1FB50766-B78B-4544-B624-9F2A52B2CDC1}" dt="2021-09-01T10:41:19.467" v="1170" actId="700"/>
          <ac:spMkLst>
            <pc:docMk/>
            <pc:sldMk cId="2561524972" sldId="336"/>
            <ac:spMk id="2" creationId="{00000000-0000-0000-0000-000000000000}"/>
          </ac:spMkLst>
        </pc:spChg>
        <pc:spChg chg="mod ord">
          <ac:chgData name="Jenny Hallenius" userId="bf87b820-ad5e-4b64-ae3c-3824dbc18b3b" providerId="ADAL" clId="{1FB50766-B78B-4544-B624-9F2A52B2CDC1}" dt="2021-09-02T14:40:04.615" v="1451" actId="20577"/>
          <ac:spMkLst>
            <pc:docMk/>
            <pc:sldMk cId="2561524972" sldId="336"/>
            <ac:spMk id="3" creationId="{00000000-0000-0000-0000-000000000000}"/>
          </ac:spMkLst>
        </pc:spChg>
        <pc:spChg chg="del">
          <ac:chgData name="Jenny Hallenius" userId="bf87b820-ad5e-4b64-ae3c-3824dbc18b3b" providerId="ADAL" clId="{1FB50766-B78B-4544-B624-9F2A52B2CDC1}" dt="2021-09-01T10:41:21.589" v="1171" actId="478"/>
          <ac:spMkLst>
            <pc:docMk/>
            <pc:sldMk cId="2561524972" sldId="336"/>
            <ac:spMk id="6" creationId="{00000000-0000-0000-0000-000000000000}"/>
          </ac:spMkLst>
        </pc:spChg>
      </pc:sldChg>
      <pc:sldChg chg="modSp mod modClrScheme chgLayout">
        <pc:chgData name="Jenny Hallenius" userId="bf87b820-ad5e-4b64-ae3c-3824dbc18b3b" providerId="ADAL" clId="{1FB50766-B78B-4544-B624-9F2A52B2CDC1}" dt="2021-09-01T10:35:52.251" v="1121" actId="700"/>
        <pc:sldMkLst>
          <pc:docMk/>
          <pc:sldMk cId="3183471875" sldId="337"/>
        </pc:sldMkLst>
        <pc:spChg chg="mod ord">
          <ac:chgData name="Jenny Hallenius" userId="bf87b820-ad5e-4b64-ae3c-3824dbc18b3b" providerId="ADAL" clId="{1FB50766-B78B-4544-B624-9F2A52B2CDC1}" dt="2021-09-01T10:35:52.251" v="1121" actId="700"/>
          <ac:spMkLst>
            <pc:docMk/>
            <pc:sldMk cId="3183471875" sldId="337"/>
            <ac:spMk id="2" creationId="{00000000-0000-0000-0000-000000000000}"/>
          </ac:spMkLst>
        </pc:spChg>
        <pc:spChg chg="mod ord">
          <ac:chgData name="Jenny Hallenius" userId="bf87b820-ad5e-4b64-ae3c-3824dbc18b3b" providerId="ADAL" clId="{1FB50766-B78B-4544-B624-9F2A52B2CDC1}" dt="2021-09-01T10:35:52.251" v="1121" actId="700"/>
          <ac:spMkLst>
            <pc:docMk/>
            <pc:sldMk cId="3183471875" sldId="337"/>
            <ac:spMk id="3" creationId="{00000000-0000-0000-0000-000000000000}"/>
          </ac:spMkLst>
        </pc:spChg>
      </pc:sldChg>
      <pc:sldChg chg="modSp mod modClrScheme chgLayout">
        <pc:chgData name="Jenny Hallenius" userId="bf87b820-ad5e-4b64-ae3c-3824dbc18b3b" providerId="ADAL" clId="{1FB50766-B78B-4544-B624-9F2A52B2CDC1}" dt="2021-09-01T10:49:41.238" v="1221" actId="700"/>
        <pc:sldMkLst>
          <pc:docMk/>
          <pc:sldMk cId="2000492775" sldId="338"/>
        </pc:sldMkLst>
        <pc:spChg chg="mod ord">
          <ac:chgData name="Jenny Hallenius" userId="bf87b820-ad5e-4b64-ae3c-3824dbc18b3b" providerId="ADAL" clId="{1FB50766-B78B-4544-B624-9F2A52B2CDC1}" dt="2021-09-01T10:49:41.238" v="1221" actId="700"/>
          <ac:spMkLst>
            <pc:docMk/>
            <pc:sldMk cId="2000492775" sldId="338"/>
            <ac:spMk id="2" creationId="{00000000-0000-0000-0000-000000000000}"/>
          </ac:spMkLst>
        </pc:spChg>
        <pc:spChg chg="mod ord">
          <ac:chgData name="Jenny Hallenius" userId="bf87b820-ad5e-4b64-ae3c-3824dbc18b3b" providerId="ADAL" clId="{1FB50766-B78B-4544-B624-9F2A52B2CDC1}" dt="2021-09-01T10:49:41.238" v="1221" actId="700"/>
          <ac:spMkLst>
            <pc:docMk/>
            <pc:sldMk cId="2000492775" sldId="338"/>
            <ac:spMk id="3" creationId="{00000000-0000-0000-0000-000000000000}"/>
          </ac:spMkLst>
        </pc:spChg>
      </pc:sldChg>
      <pc:sldChg chg="modSp mod modClrScheme chgLayout">
        <pc:chgData name="Jenny Hallenius" userId="bf87b820-ad5e-4b64-ae3c-3824dbc18b3b" providerId="ADAL" clId="{1FB50766-B78B-4544-B624-9F2A52B2CDC1}" dt="2021-09-02T14:33:57.633" v="1412" actId="20577"/>
        <pc:sldMkLst>
          <pc:docMk/>
          <pc:sldMk cId="3745233310" sldId="340"/>
        </pc:sldMkLst>
        <pc:spChg chg="mod ord">
          <ac:chgData name="Jenny Hallenius" userId="bf87b820-ad5e-4b64-ae3c-3824dbc18b3b" providerId="ADAL" clId="{1FB50766-B78B-4544-B624-9F2A52B2CDC1}" dt="2021-09-02T14:33:57.633" v="1412" actId="20577"/>
          <ac:spMkLst>
            <pc:docMk/>
            <pc:sldMk cId="3745233310" sldId="340"/>
            <ac:spMk id="3" creationId="{00000000-0000-0000-0000-000000000000}"/>
          </ac:spMkLst>
        </pc:spChg>
        <pc:spChg chg="mod ord">
          <ac:chgData name="Jenny Hallenius" userId="bf87b820-ad5e-4b64-ae3c-3824dbc18b3b" providerId="ADAL" clId="{1FB50766-B78B-4544-B624-9F2A52B2CDC1}" dt="2021-09-02T09:26:19.472" v="1277" actId="700"/>
          <ac:spMkLst>
            <pc:docMk/>
            <pc:sldMk cId="3745233310" sldId="340"/>
            <ac:spMk id="5" creationId="{00000000-0000-0000-0000-000000000000}"/>
          </ac:spMkLst>
        </pc:spChg>
      </pc:sldChg>
      <pc:sldChg chg="del">
        <pc:chgData name="Jenny Hallenius" userId="bf87b820-ad5e-4b64-ae3c-3824dbc18b3b" providerId="ADAL" clId="{1FB50766-B78B-4544-B624-9F2A52B2CDC1}" dt="2021-09-01T08:31:23.388" v="254" actId="2696"/>
        <pc:sldMkLst>
          <pc:docMk/>
          <pc:sldMk cId="972824235" sldId="341"/>
        </pc:sldMkLst>
      </pc:sldChg>
      <pc:sldChg chg="addSp delSp modSp mod modClrScheme chgLayout">
        <pc:chgData name="Jenny Hallenius" userId="bf87b820-ad5e-4b64-ae3c-3824dbc18b3b" providerId="ADAL" clId="{1FB50766-B78B-4544-B624-9F2A52B2CDC1}" dt="2021-09-01T08:52:52.386" v="600" actId="1036"/>
        <pc:sldMkLst>
          <pc:docMk/>
          <pc:sldMk cId="154878657" sldId="344"/>
        </pc:sldMkLst>
        <pc:spChg chg="mod ord">
          <ac:chgData name="Jenny Hallenius" userId="bf87b820-ad5e-4b64-ae3c-3824dbc18b3b" providerId="ADAL" clId="{1FB50766-B78B-4544-B624-9F2A52B2CDC1}" dt="2021-09-01T08:52:52.386" v="600" actId="1036"/>
          <ac:spMkLst>
            <pc:docMk/>
            <pc:sldMk cId="154878657" sldId="344"/>
            <ac:spMk id="2" creationId="{00000000-0000-0000-0000-000000000000}"/>
          </ac:spMkLst>
        </pc:spChg>
        <pc:spChg chg="add del mod ord">
          <ac:chgData name="Jenny Hallenius" userId="bf87b820-ad5e-4b64-ae3c-3824dbc18b3b" providerId="ADAL" clId="{1FB50766-B78B-4544-B624-9F2A52B2CDC1}" dt="2021-09-01T08:51:38.469" v="548" actId="478"/>
          <ac:spMkLst>
            <pc:docMk/>
            <pc:sldMk cId="154878657" sldId="344"/>
            <ac:spMk id="3" creationId="{0A3356D5-5FE1-A444-82E6-DADA429CD292}"/>
          </ac:spMkLst>
        </pc:spChg>
        <pc:spChg chg="add del mod ord">
          <ac:chgData name="Jenny Hallenius" userId="bf87b820-ad5e-4b64-ae3c-3824dbc18b3b" providerId="ADAL" clId="{1FB50766-B78B-4544-B624-9F2A52B2CDC1}" dt="2021-09-01T08:52:47.077" v="578" actId="478"/>
          <ac:spMkLst>
            <pc:docMk/>
            <pc:sldMk cId="154878657" sldId="344"/>
            <ac:spMk id="4" creationId="{F11D3F5C-35B4-9D43-BDB0-7964ABF037F6}"/>
          </ac:spMkLst>
        </pc:spChg>
        <pc:spChg chg="del mod">
          <ac:chgData name="Jenny Hallenius" userId="bf87b820-ad5e-4b64-ae3c-3824dbc18b3b" providerId="ADAL" clId="{1FB50766-B78B-4544-B624-9F2A52B2CDC1}" dt="2021-09-01T08:50:04.678" v="544" actId="478"/>
          <ac:spMkLst>
            <pc:docMk/>
            <pc:sldMk cId="154878657" sldId="344"/>
            <ac:spMk id="7" creationId="{00000000-0000-0000-0000-000000000000}"/>
          </ac:spMkLst>
        </pc:spChg>
        <pc:spChg chg="del">
          <ac:chgData name="Jenny Hallenius" userId="bf87b820-ad5e-4b64-ae3c-3824dbc18b3b" providerId="ADAL" clId="{1FB50766-B78B-4544-B624-9F2A52B2CDC1}" dt="2021-09-01T08:49:41.134" v="542" actId="478"/>
          <ac:spMkLst>
            <pc:docMk/>
            <pc:sldMk cId="154878657" sldId="344"/>
            <ac:spMk id="9" creationId="{00000000-0000-0000-0000-000000000000}"/>
          </ac:spMkLst>
        </pc:spChg>
      </pc:sldChg>
      <pc:sldChg chg="addSp delSp modSp mod modClrScheme chgLayout">
        <pc:chgData name="Jenny Hallenius" userId="bf87b820-ad5e-4b64-ae3c-3824dbc18b3b" providerId="ADAL" clId="{1FB50766-B78B-4544-B624-9F2A52B2CDC1}" dt="2021-09-01T09:02:36.844" v="711" actId="21"/>
        <pc:sldMkLst>
          <pc:docMk/>
          <pc:sldMk cId="2291661950" sldId="346"/>
        </pc:sldMkLst>
        <pc:spChg chg="mod ord">
          <ac:chgData name="Jenny Hallenius" userId="bf87b820-ad5e-4b64-ae3c-3824dbc18b3b" providerId="ADAL" clId="{1FB50766-B78B-4544-B624-9F2A52B2CDC1}" dt="2021-09-01T09:01:31.797" v="700" actId="700"/>
          <ac:spMkLst>
            <pc:docMk/>
            <pc:sldMk cId="2291661950" sldId="346"/>
            <ac:spMk id="2" creationId="{00000000-0000-0000-0000-000000000000}"/>
          </ac:spMkLst>
        </pc:spChg>
        <pc:spChg chg="add del mod ord">
          <ac:chgData name="Jenny Hallenius" userId="bf87b820-ad5e-4b64-ae3c-3824dbc18b3b" providerId="ADAL" clId="{1FB50766-B78B-4544-B624-9F2A52B2CDC1}" dt="2021-09-01T09:01:38.372" v="702" actId="478"/>
          <ac:spMkLst>
            <pc:docMk/>
            <pc:sldMk cId="2291661950" sldId="346"/>
            <ac:spMk id="3" creationId="{9FCABFB2-0C6B-8F40-99A0-A72937AC34A8}"/>
          </ac:spMkLst>
        </pc:spChg>
        <pc:spChg chg="del">
          <ac:chgData name="Jenny Hallenius" userId="bf87b820-ad5e-4b64-ae3c-3824dbc18b3b" providerId="ADAL" clId="{1FB50766-B78B-4544-B624-9F2A52B2CDC1}" dt="2021-09-01T09:02:19.753" v="709" actId="478"/>
          <ac:spMkLst>
            <pc:docMk/>
            <pc:sldMk cId="2291661950" sldId="346"/>
            <ac:spMk id="5" creationId="{00000000-0000-0000-0000-000000000000}"/>
          </ac:spMkLst>
        </pc:spChg>
        <pc:spChg chg="del">
          <ac:chgData name="Jenny Hallenius" userId="bf87b820-ad5e-4b64-ae3c-3824dbc18b3b" providerId="ADAL" clId="{1FB50766-B78B-4544-B624-9F2A52B2CDC1}" dt="2021-09-01T09:01:35.041" v="701" actId="478"/>
          <ac:spMkLst>
            <pc:docMk/>
            <pc:sldMk cId="2291661950" sldId="346"/>
            <ac:spMk id="7" creationId="{00000000-0000-0000-0000-000000000000}"/>
          </ac:spMkLst>
        </pc:spChg>
        <pc:spChg chg="add del mod">
          <ac:chgData name="Jenny Hallenius" userId="bf87b820-ad5e-4b64-ae3c-3824dbc18b3b" providerId="ADAL" clId="{1FB50766-B78B-4544-B624-9F2A52B2CDC1}" dt="2021-09-01T09:02:10.635" v="708" actId="20577"/>
          <ac:spMkLst>
            <pc:docMk/>
            <pc:sldMk cId="2291661950" sldId="346"/>
            <ac:spMk id="10" creationId="{00000000-0000-0000-0000-000000000000}"/>
          </ac:spMkLst>
        </pc:spChg>
        <pc:picChg chg="add del mod">
          <ac:chgData name="Jenny Hallenius" userId="bf87b820-ad5e-4b64-ae3c-3824dbc18b3b" providerId="ADAL" clId="{1FB50766-B78B-4544-B624-9F2A52B2CDC1}" dt="2021-09-01T09:02:36.844" v="711" actId="21"/>
          <ac:picMkLst>
            <pc:docMk/>
            <pc:sldMk cId="2291661950" sldId="346"/>
            <ac:picMk id="8" creationId="{04F7EDD4-041B-8141-AE8E-4148763DD0E6}"/>
          </ac:picMkLst>
        </pc:picChg>
      </pc:sldChg>
      <pc:sldChg chg="modSp mod">
        <pc:chgData name="Jenny Hallenius" userId="bf87b820-ad5e-4b64-ae3c-3824dbc18b3b" providerId="ADAL" clId="{1FB50766-B78B-4544-B624-9F2A52B2CDC1}" dt="2021-09-02T14:36:46.434" v="1426" actId="6549"/>
        <pc:sldMkLst>
          <pc:docMk/>
          <pc:sldMk cId="994443738" sldId="347"/>
        </pc:sldMkLst>
        <pc:spChg chg="mod">
          <ac:chgData name="Jenny Hallenius" userId="bf87b820-ad5e-4b64-ae3c-3824dbc18b3b" providerId="ADAL" clId="{1FB50766-B78B-4544-B624-9F2A52B2CDC1}" dt="2021-09-01T09:46:17.233" v="918"/>
          <ac:spMkLst>
            <pc:docMk/>
            <pc:sldMk cId="994443738" sldId="347"/>
            <ac:spMk id="2" creationId="{00000000-0000-0000-0000-000000000000}"/>
          </ac:spMkLst>
        </pc:spChg>
        <pc:spChg chg="mod">
          <ac:chgData name="Jenny Hallenius" userId="bf87b820-ad5e-4b64-ae3c-3824dbc18b3b" providerId="ADAL" clId="{1FB50766-B78B-4544-B624-9F2A52B2CDC1}" dt="2021-09-02T14:36:46.434" v="1426" actId="6549"/>
          <ac:spMkLst>
            <pc:docMk/>
            <pc:sldMk cId="994443738" sldId="347"/>
            <ac:spMk id="4" creationId="{00000000-0000-0000-0000-000000000000}"/>
          </ac:spMkLst>
        </pc:spChg>
      </pc:sldChg>
      <pc:sldChg chg="delSp modSp mod modClrScheme chgLayout">
        <pc:chgData name="Jenny Hallenius" userId="bf87b820-ad5e-4b64-ae3c-3824dbc18b3b" providerId="ADAL" clId="{1FB50766-B78B-4544-B624-9F2A52B2CDC1}" dt="2021-09-01T09:58:50.169" v="1011" actId="1035"/>
        <pc:sldMkLst>
          <pc:docMk/>
          <pc:sldMk cId="2826160326" sldId="348"/>
        </pc:sldMkLst>
        <pc:spChg chg="mod ord">
          <ac:chgData name="Jenny Hallenius" userId="bf87b820-ad5e-4b64-ae3c-3824dbc18b3b" providerId="ADAL" clId="{1FB50766-B78B-4544-B624-9F2A52B2CDC1}" dt="2021-09-01T09:58:19.361" v="980" actId="700"/>
          <ac:spMkLst>
            <pc:docMk/>
            <pc:sldMk cId="2826160326" sldId="348"/>
            <ac:spMk id="2" creationId="{00000000-0000-0000-0000-000000000000}"/>
          </ac:spMkLst>
        </pc:spChg>
        <pc:spChg chg="mod ord">
          <ac:chgData name="Jenny Hallenius" userId="bf87b820-ad5e-4b64-ae3c-3824dbc18b3b" providerId="ADAL" clId="{1FB50766-B78B-4544-B624-9F2A52B2CDC1}" dt="2021-09-01T09:58:50.169" v="1011" actId="1035"/>
          <ac:spMkLst>
            <pc:docMk/>
            <pc:sldMk cId="2826160326" sldId="348"/>
            <ac:spMk id="3" creationId="{00000000-0000-0000-0000-000000000000}"/>
          </ac:spMkLst>
        </pc:spChg>
        <pc:spChg chg="del">
          <ac:chgData name="Jenny Hallenius" userId="bf87b820-ad5e-4b64-ae3c-3824dbc18b3b" providerId="ADAL" clId="{1FB50766-B78B-4544-B624-9F2A52B2CDC1}" dt="2021-09-01T09:58:21.640" v="981" actId="478"/>
          <ac:spMkLst>
            <pc:docMk/>
            <pc:sldMk cId="2826160326" sldId="348"/>
            <ac:spMk id="8" creationId="{00000000-0000-0000-0000-000000000000}"/>
          </ac:spMkLst>
        </pc:spChg>
      </pc:sldChg>
      <pc:sldChg chg="delSp modSp mod">
        <pc:chgData name="Jenny Hallenius" userId="bf87b820-ad5e-4b64-ae3c-3824dbc18b3b" providerId="ADAL" clId="{1FB50766-B78B-4544-B624-9F2A52B2CDC1}" dt="2021-09-01T13:01:44.847" v="1267" actId="478"/>
        <pc:sldMkLst>
          <pc:docMk/>
          <pc:sldMk cId="2551443556" sldId="351"/>
        </pc:sldMkLst>
        <pc:spChg chg="mod">
          <ac:chgData name="Jenny Hallenius" userId="bf87b820-ad5e-4b64-ae3c-3824dbc18b3b" providerId="ADAL" clId="{1FB50766-B78B-4544-B624-9F2A52B2CDC1}" dt="2021-09-01T09:46:17.233" v="918"/>
          <ac:spMkLst>
            <pc:docMk/>
            <pc:sldMk cId="2551443556" sldId="351"/>
            <ac:spMk id="2" creationId="{CD8CE763-DB27-4F55-93FD-B49ECB6C32DD}"/>
          </ac:spMkLst>
        </pc:spChg>
        <pc:spChg chg="del mod">
          <ac:chgData name="Jenny Hallenius" userId="bf87b820-ad5e-4b64-ae3c-3824dbc18b3b" providerId="ADAL" clId="{1FB50766-B78B-4544-B624-9F2A52B2CDC1}" dt="2021-09-01T13:01:44.847" v="1267" actId="478"/>
          <ac:spMkLst>
            <pc:docMk/>
            <pc:sldMk cId="2551443556" sldId="351"/>
            <ac:spMk id="3" creationId="{00000000-0000-0000-0000-000000000000}"/>
          </ac:spMkLst>
        </pc:spChg>
      </pc:sldChg>
      <pc:sldChg chg="delSp modSp mod modClrScheme chgLayout">
        <pc:chgData name="Jenny Hallenius" userId="bf87b820-ad5e-4b64-ae3c-3824dbc18b3b" providerId="ADAL" clId="{1FB50766-B78B-4544-B624-9F2A52B2CDC1}" dt="2021-09-06T12:37:02.102" v="1709" actId="6549"/>
        <pc:sldMkLst>
          <pc:docMk/>
          <pc:sldMk cId="2065145904" sldId="352"/>
        </pc:sldMkLst>
        <pc:spChg chg="mod ord">
          <ac:chgData name="Jenny Hallenius" userId="bf87b820-ad5e-4b64-ae3c-3824dbc18b3b" providerId="ADAL" clId="{1FB50766-B78B-4544-B624-9F2A52B2CDC1}" dt="2021-09-01T09:59:47.463" v="1016" actId="700"/>
          <ac:spMkLst>
            <pc:docMk/>
            <pc:sldMk cId="2065145904" sldId="352"/>
            <ac:spMk id="2" creationId="{00000000-0000-0000-0000-000000000000}"/>
          </ac:spMkLst>
        </pc:spChg>
        <pc:spChg chg="mod ord">
          <ac:chgData name="Jenny Hallenius" userId="bf87b820-ad5e-4b64-ae3c-3824dbc18b3b" providerId="ADAL" clId="{1FB50766-B78B-4544-B624-9F2A52B2CDC1}" dt="2021-09-06T12:37:02.102" v="1709" actId="6549"/>
          <ac:spMkLst>
            <pc:docMk/>
            <pc:sldMk cId="2065145904" sldId="352"/>
            <ac:spMk id="3" creationId="{00000000-0000-0000-0000-000000000000}"/>
          </ac:spMkLst>
        </pc:spChg>
        <pc:spChg chg="del">
          <ac:chgData name="Jenny Hallenius" userId="bf87b820-ad5e-4b64-ae3c-3824dbc18b3b" providerId="ADAL" clId="{1FB50766-B78B-4544-B624-9F2A52B2CDC1}" dt="2021-09-01T09:59:49.086" v="1017" actId="478"/>
          <ac:spMkLst>
            <pc:docMk/>
            <pc:sldMk cId="2065145904" sldId="352"/>
            <ac:spMk id="6" creationId="{00000000-0000-0000-0000-000000000000}"/>
          </ac:spMkLst>
        </pc:spChg>
      </pc:sldChg>
      <pc:sldChg chg="modSp mod modClrScheme chgLayout">
        <pc:chgData name="Jenny Hallenius" userId="bf87b820-ad5e-4b64-ae3c-3824dbc18b3b" providerId="ADAL" clId="{1FB50766-B78B-4544-B624-9F2A52B2CDC1}" dt="2021-09-01T10:34:53.471" v="1118" actId="700"/>
        <pc:sldMkLst>
          <pc:docMk/>
          <pc:sldMk cId="2765283109" sldId="354"/>
        </pc:sldMkLst>
        <pc:spChg chg="mod ord">
          <ac:chgData name="Jenny Hallenius" userId="bf87b820-ad5e-4b64-ae3c-3824dbc18b3b" providerId="ADAL" clId="{1FB50766-B78B-4544-B624-9F2A52B2CDC1}" dt="2021-09-01T10:34:53.471" v="1118" actId="700"/>
          <ac:spMkLst>
            <pc:docMk/>
            <pc:sldMk cId="2765283109" sldId="354"/>
            <ac:spMk id="2" creationId="{BF5EDCBB-4356-544A-8605-D7CF4ADE4344}"/>
          </ac:spMkLst>
        </pc:spChg>
        <pc:spChg chg="mod ord">
          <ac:chgData name="Jenny Hallenius" userId="bf87b820-ad5e-4b64-ae3c-3824dbc18b3b" providerId="ADAL" clId="{1FB50766-B78B-4544-B624-9F2A52B2CDC1}" dt="2021-09-01T10:34:53.471" v="1118" actId="700"/>
          <ac:spMkLst>
            <pc:docMk/>
            <pc:sldMk cId="2765283109" sldId="354"/>
            <ac:spMk id="3" creationId="{39FEB754-1F0B-134A-AC55-7D1785227D71}"/>
          </ac:spMkLst>
        </pc:spChg>
      </pc:sldChg>
      <pc:sldChg chg="modSp mod modClrScheme chgLayout">
        <pc:chgData name="Jenny Hallenius" userId="bf87b820-ad5e-4b64-ae3c-3824dbc18b3b" providerId="ADAL" clId="{1FB50766-B78B-4544-B624-9F2A52B2CDC1}" dt="2021-09-02T14:39:52.463" v="1450" actId="20577"/>
        <pc:sldMkLst>
          <pc:docMk/>
          <pc:sldMk cId="2386165622" sldId="355"/>
        </pc:sldMkLst>
        <pc:spChg chg="mod ord">
          <ac:chgData name="Jenny Hallenius" userId="bf87b820-ad5e-4b64-ae3c-3824dbc18b3b" providerId="ADAL" clId="{1FB50766-B78B-4544-B624-9F2A52B2CDC1}" dt="2021-09-01T10:35:57.719" v="1122" actId="700"/>
          <ac:spMkLst>
            <pc:docMk/>
            <pc:sldMk cId="2386165622" sldId="355"/>
            <ac:spMk id="2" creationId="{00000000-0000-0000-0000-000000000000}"/>
          </ac:spMkLst>
        </pc:spChg>
        <pc:spChg chg="mod ord">
          <ac:chgData name="Jenny Hallenius" userId="bf87b820-ad5e-4b64-ae3c-3824dbc18b3b" providerId="ADAL" clId="{1FB50766-B78B-4544-B624-9F2A52B2CDC1}" dt="2021-09-02T14:39:52.463" v="1450" actId="20577"/>
          <ac:spMkLst>
            <pc:docMk/>
            <pc:sldMk cId="2386165622" sldId="355"/>
            <ac:spMk id="4" creationId="{00000000-0000-0000-0000-000000000000}"/>
          </ac:spMkLst>
        </pc:spChg>
      </pc:sldChg>
      <pc:sldChg chg="addSp delSp modSp mod modClrScheme chgLayout">
        <pc:chgData name="Jenny Hallenius" userId="bf87b820-ad5e-4b64-ae3c-3824dbc18b3b" providerId="ADAL" clId="{1FB50766-B78B-4544-B624-9F2A52B2CDC1}" dt="2021-09-01T09:44:54.346" v="912" actId="1076"/>
        <pc:sldMkLst>
          <pc:docMk/>
          <pc:sldMk cId="4127100996" sldId="357"/>
        </pc:sldMkLst>
        <pc:spChg chg="mod ord">
          <ac:chgData name="Jenny Hallenius" userId="bf87b820-ad5e-4b64-ae3c-3824dbc18b3b" providerId="ADAL" clId="{1FB50766-B78B-4544-B624-9F2A52B2CDC1}" dt="2021-09-01T09:12:47.484" v="882" actId="700"/>
          <ac:spMkLst>
            <pc:docMk/>
            <pc:sldMk cId="4127100996" sldId="357"/>
            <ac:spMk id="2" creationId="{6039D55F-F8B7-5144-B71C-D5499E43CCC4}"/>
          </ac:spMkLst>
        </pc:spChg>
        <pc:spChg chg="add del mod ord">
          <ac:chgData name="Jenny Hallenius" userId="bf87b820-ad5e-4b64-ae3c-3824dbc18b3b" providerId="ADAL" clId="{1FB50766-B78B-4544-B624-9F2A52B2CDC1}" dt="2021-09-01T09:15:53.049" v="886"/>
          <ac:spMkLst>
            <pc:docMk/>
            <pc:sldMk cId="4127100996" sldId="357"/>
            <ac:spMk id="3" creationId="{389DE7C4-65B9-3F46-928E-278263DB04CA}"/>
          </ac:spMkLst>
        </pc:spChg>
        <pc:spChg chg="del mod">
          <ac:chgData name="Jenny Hallenius" userId="bf87b820-ad5e-4b64-ae3c-3824dbc18b3b" providerId="ADAL" clId="{1FB50766-B78B-4544-B624-9F2A52B2CDC1}" dt="2021-09-01T09:44:27.233" v="908" actId="478"/>
          <ac:spMkLst>
            <pc:docMk/>
            <pc:sldMk cId="4127100996" sldId="357"/>
            <ac:spMk id="6"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7"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8"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9"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0"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1"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2"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3"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4"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5" creationId="{00000000-0000-0000-0000-000000000000}"/>
          </ac:spMkLst>
        </pc:spChg>
        <pc:spChg chg="del mod">
          <ac:chgData name="Jenny Hallenius" userId="bf87b820-ad5e-4b64-ae3c-3824dbc18b3b" providerId="ADAL" clId="{1FB50766-B78B-4544-B624-9F2A52B2CDC1}" dt="2021-09-01T09:44:23.835" v="907" actId="478"/>
          <ac:spMkLst>
            <pc:docMk/>
            <pc:sldMk cId="4127100996" sldId="357"/>
            <ac:spMk id="19" creationId="{00000000-0000-0000-0000-000000000000}"/>
          </ac:spMkLst>
        </pc:spChg>
        <pc:spChg chg="del">
          <ac:chgData name="Jenny Hallenius" userId="bf87b820-ad5e-4b64-ae3c-3824dbc18b3b" providerId="ADAL" clId="{1FB50766-B78B-4544-B624-9F2A52B2CDC1}" dt="2021-09-01T09:12:54.878" v="884" actId="478"/>
          <ac:spMkLst>
            <pc:docMk/>
            <pc:sldMk cId="4127100996" sldId="357"/>
            <ac:spMk id="31" creationId="{00000000-0000-0000-0000-000000000000}"/>
          </ac:spMkLst>
        </pc:spChg>
        <pc:spChg chg="del">
          <ac:chgData name="Jenny Hallenius" userId="bf87b820-ad5e-4b64-ae3c-3824dbc18b3b" providerId="ADAL" clId="{1FB50766-B78B-4544-B624-9F2A52B2CDC1}" dt="2021-09-01T09:12:53.043" v="883" actId="478"/>
          <ac:spMkLst>
            <pc:docMk/>
            <pc:sldMk cId="4127100996" sldId="357"/>
            <ac:spMk id="32" creationId="{00000000-0000-0000-0000-000000000000}"/>
          </ac:spMkLst>
        </pc:spChg>
        <pc:spChg chg="add del mod">
          <ac:chgData name="Jenny Hallenius" userId="bf87b820-ad5e-4b64-ae3c-3824dbc18b3b" providerId="ADAL" clId="{1FB50766-B78B-4544-B624-9F2A52B2CDC1}" dt="2021-09-01T09:35:16.252" v="896"/>
          <ac:spMkLst>
            <pc:docMk/>
            <pc:sldMk cId="4127100996" sldId="357"/>
            <ac:spMk id="34" creationId="{A52323E9-EFA0-694E-AF11-A1D4AB8541D2}"/>
          </ac:spMkLst>
        </pc:spChg>
        <pc:spChg chg="add del mod">
          <ac:chgData name="Jenny Hallenius" userId="bf87b820-ad5e-4b64-ae3c-3824dbc18b3b" providerId="ADAL" clId="{1FB50766-B78B-4544-B624-9F2A52B2CDC1}" dt="2021-09-01T09:44:40.931" v="910"/>
          <ac:spMkLst>
            <pc:docMk/>
            <pc:sldMk cId="4127100996" sldId="357"/>
            <ac:spMk id="41" creationId="{B374A4A1-1537-154F-8271-FE859829786D}"/>
          </ac:spMkLst>
        </pc:spChg>
        <pc:grpChg chg="del mod">
          <ac:chgData name="Jenny Hallenius" userId="bf87b820-ad5e-4b64-ae3c-3824dbc18b3b" providerId="ADAL" clId="{1FB50766-B78B-4544-B624-9F2A52B2CDC1}" dt="2021-09-01T09:44:23.835" v="907" actId="478"/>
          <ac:grpSpMkLst>
            <pc:docMk/>
            <pc:sldMk cId="4127100996" sldId="357"/>
            <ac:grpSpMk id="20" creationId="{00000000-0000-0000-0000-000000000000}"/>
          </ac:grpSpMkLst>
        </pc:grpChg>
        <pc:picChg chg="add del mod ord">
          <ac:chgData name="Jenny Hallenius" userId="bf87b820-ad5e-4b64-ae3c-3824dbc18b3b" providerId="ADAL" clId="{1FB50766-B78B-4544-B624-9F2A52B2CDC1}" dt="2021-09-01T09:16:17.487" v="891" actId="478"/>
          <ac:picMkLst>
            <pc:docMk/>
            <pc:sldMk cId="4127100996" sldId="357"/>
            <ac:picMk id="29" creationId="{A325E1AA-FA3F-B049-A747-29E75CAD5399}"/>
          </ac:picMkLst>
        </pc:picChg>
        <pc:picChg chg="add del mod">
          <ac:chgData name="Jenny Hallenius" userId="bf87b820-ad5e-4b64-ae3c-3824dbc18b3b" providerId="ADAL" clId="{1FB50766-B78B-4544-B624-9F2A52B2CDC1}" dt="2021-09-01T09:16:14.947" v="890" actId="478"/>
          <ac:picMkLst>
            <pc:docMk/>
            <pc:sldMk cId="4127100996" sldId="357"/>
            <ac:picMk id="33" creationId="{DD3C20CD-1995-0343-A54F-8CB08B0CF381}"/>
          </ac:picMkLst>
        </pc:picChg>
        <pc:picChg chg="add del mod ord">
          <ac:chgData name="Jenny Hallenius" userId="bf87b820-ad5e-4b64-ae3c-3824dbc18b3b" providerId="ADAL" clId="{1FB50766-B78B-4544-B624-9F2A52B2CDC1}" dt="2021-09-01T09:44:19.851" v="906" actId="478"/>
          <ac:picMkLst>
            <pc:docMk/>
            <pc:sldMk cId="4127100996" sldId="357"/>
            <ac:picMk id="39" creationId="{EB6BEA3F-E391-AD4A-9B4E-C6C0E138E633}"/>
          </ac:picMkLst>
        </pc:picChg>
        <pc:picChg chg="add mod ord">
          <ac:chgData name="Jenny Hallenius" userId="bf87b820-ad5e-4b64-ae3c-3824dbc18b3b" providerId="ADAL" clId="{1FB50766-B78B-4544-B624-9F2A52B2CDC1}" dt="2021-09-01T09:44:54.346" v="912" actId="1076"/>
          <ac:picMkLst>
            <pc:docMk/>
            <pc:sldMk cId="4127100996" sldId="357"/>
            <ac:picMk id="43" creationId="{E3CA4B61-7EC2-B14E-BCD3-1EA4496597B6}"/>
          </ac:picMkLst>
        </pc:picChg>
        <pc:cxnChg chg="del mod">
          <ac:chgData name="Jenny Hallenius" userId="bf87b820-ad5e-4b64-ae3c-3824dbc18b3b" providerId="ADAL" clId="{1FB50766-B78B-4544-B624-9F2A52B2CDC1}" dt="2021-09-01T09:44:23.835" v="907" actId="478"/>
          <ac:cxnSpMkLst>
            <pc:docMk/>
            <pc:sldMk cId="4127100996" sldId="357"/>
            <ac:cxnSpMk id="4"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5"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16"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17" creationId="{00000000-0000-0000-0000-000000000000}"/>
          </ac:cxnSpMkLst>
        </pc:cxnChg>
        <pc:cxnChg chg="del mod">
          <ac:chgData name="Jenny Hallenius" userId="bf87b820-ad5e-4b64-ae3c-3824dbc18b3b" providerId="ADAL" clId="{1FB50766-B78B-4544-B624-9F2A52B2CDC1}" dt="2021-09-01T09:44:23.835" v="907" actId="478"/>
          <ac:cxnSpMkLst>
            <pc:docMk/>
            <pc:sldMk cId="4127100996" sldId="357"/>
            <ac:cxnSpMk id="18" creationId="{00000000-0000-0000-0000-000000000000}"/>
          </ac:cxnSpMkLst>
        </pc:cxnChg>
      </pc:sldChg>
      <pc:sldChg chg="delSp modSp mod modClrScheme chgLayout">
        <pc:chgData name="Jenny Hallenius" userId="bf87b820-ad5e-4b64-ae3c-3824dbc18b3b" providerId="ADAL" clId="{1FB50766-B78B-4544-B624-9F2A52B2CDC1}" dt="2021-09-02T14:36:03.577" v="1419" actId="20577"/>
        <pc:sldMkLst>
          <pc:docMk/>
          <pc:sldMk cId="3741968466" sldId="358"/>
        </pc:sldMkLst>
        <pc:spChg chg="mod ord">
          <ac:chgData name="Jenny Hallenius" userId="bf87b820-ad5e-4b64-ae3c-3824dbc18b3b" providerId="ADAL" clId="{1FB50766-B78B-4544-B624-9F2A52B2CDC1}" dt="2021-09-01T09:45:13.200" v="916" actId="20577"/>
          <ac:spMkLst>
            <pc:docMk/>
            <pc:sldMk cId="3741968466" sldId="358"/>
            <ac:spMk id="2" creationId="{6039D55F-F8B7-5144-B71C-D5499E43CCC4}"/>
          </ac:spMkLst>
        </pc:spChg>
        <pc:spChg chg="mod ord">
          <ac:chgData name="Jenny Hallenius" userId="bf87b820-ad5e-4b64-ae3c-3824dbc18b3b" providerId="ADAL" clId="{1FB50766-B78B-4544-B624-9F2A52B2CDC1}" dt="2021-09-02T14:36:03.577" v="1419" actId="20577"/>
          <ac:spMkLst>
            <pc:docMk/>
            <pc:sldMk cId="3741968466" sldId="358"/>
            <ac:spMk id="3" creationId="{320BC853-D6C6-7346-BBFD-0143857ADB4A}"/>
          </ac:spMkLst>
        </pc:spChg>
        <pc:spChg chg="del">
          <ac:chgData name="Jenny Hallenius" userId="bf87b820-ad5e-4b64-ae3c-3824dbc18b3b" providerId="ADAL" clId="{1FB50766-B78B-4544-B624-9F2A52B2CDC1}" dt="2021-09-01T09:45:05.464" v="914" actId="478"/>
          <ac:spMkLst>
            <pc:docMk/>
            <pc:sldMk cId="3741968466" sldId="358"/>
            <ac:spMk id="5" creationId="{00000000-0000-0000-0000-000000000000}"/>
          </ac:spMkLst>
        </pc:spChg>
        <pc:spChg chg="del">
          <ac:chgData name="Jenny Hallenius" userId="bf87b820-ad5e-4b64-ae3c-3824dbc18b3b" providerId="ADAL" clId="{1FB50766-B78B-4544-B624-9F2A52B2CDC1}" dt="2021-09-01T09:45:08.642" v="915" actId="478"/>
          <ac:spMkLst>
            <pc:docMk/>
            <pc:sldMk cId="3741968466" sldId="358"/>
            <ac:spMk id="8" creationId="{00000000-0000-0000-0000-000000000000}"/>
          </ac:spMkLst>
        </pc:spChg>
      </pc:sldChg>
      <pc:sldChg chg="delSp modSp mod modClrScheme chgLayout">
        <pc:chgData name="Jenny Hallenius" userId="bf87b820-ad5e-4b64-ae3c-3824dbc18b3b" providerId="ADAL" clId="{1FB50766-B78B-4544-B624-9F2A52B2CDC1}" dt="2021-09-01T13:02:46.496" v="1268" actId="20577"/>
        <pc:sldMkLst>
          <pc:docMk/>
          <pc:sldMk cId="2784828042" sldId="359"/>
        </pc:sldMkLst>
        <pc:spChg chg="mod ord">
          <ac:chgData name="Jenny Hallenius" userId="bf87b820-ad5e-4b64-ae3c-3824dbc18b3b" providerId="ADAL" clId="{1FB50766-B78B-4544-B624-9F2A52B2CDC1}" dt="2021-09-01T10:40:49.500" v="1166" actId="700"/>
          <ac:spMkLst>
            <pc:docMk/>
            <pc:sldMk cId="2784828042" sldId="359"/>
            <ac:spMk id="2" creationId="{00000000-0000-0000-0000-000000000000}"/>
          </ac:spMkLst>
        </pc:spChg>
        <pc:spChg chg="mod ord">
          <ac:chgData name="Jenny Hallenius" userId="bf87b820-ad5e-4b64-ae3c-3824dbc18b3b" providerId="ADAL" clId="{1FB50766-B78B-4544-B624-9F2A52B2CDC1}" dt="2021-09-01T13:02:46.496" v="1268" actId="20577"/>
          <ac:spMkLst>
            <pc:docMk/>
            <pc:sldMk cId="2784828042" sldId="359"/>
            <ac:spMk id="3" creationId="{00000000-0000-0000-0000-000000000000}"/>
          </ac:spMkLst>
        </pc:spChg>
        <pc:spChg chg="del">
          <ac:chgData name="Jenny Hallenius" userId="bf87b820-ad5e-4b64-ae3c-3824dbc18b3b" providerId="ADAL" clId="{1FB50766-B78B-4544-B624-9F2A52B2CDC1}" dt="2021-09-01T10:40:53.469" v="1167" actId="478"/>
          <ac:spMkLst>
            <pc:docMk/>
            <pc:sldMk cId="2784828042" sldId="359"/>
            <ac:spMk id="6" creationId="{00000000-0000-0000-0000-000000000000}"/>
          </ac:spMkLst>
        </pc:spChg>
      </pc:sldChg>
      <pc:sldChg chg="delSp modSp mod modClrScheme chgLayout">
        <pc:chgData name="Jenny Hallenius" userId="bf87b820-ad5e-4b64-ae3c-3824dbc18b3b" providerId="ADAL" clId="{1FB50766-B78B-4544-B624-9F2A52B2CDC1}" dt="2021-09-02T14:40:12.359" v="1452" actId="20577"/>
        <pc:sldMkLst>
          <pc:docMk/>
          <pc:sldMk cId="1901735811" sldId="360"/>
        </pc:sldMkLst>
        <pc:spChg chg="mod ord">
          <ac:chgData name="Jenny Hallenius" userId="bf87b820-ad5e-4b64-ae3c-3824dbc18b3b" providerId="ADAL" clId="{1FB50766-B78B-4544-B624-9F2A52B2CDC1}" dt="2021-09-01T10:41:41.553" v="1173" actId="700"/>
          <ac:spMkLst>
            <pc:docMk/>
            <pc:sldMk cId="1901735811" sldId="360"/>
            <ac:spMk id="2" creationId="{00000000-0000-0000-0000-000000000000}"/>
          </ac:spMkLst>
        </pc:spChg>
        <pc:spChg chg="mod ord">
          <ac:chgData name="Jenny Hallenius" userId="bf87b820-ad5e-4b64-ae3c-3824dbc18b3b" providerId="ADAL" clId="{1FB50766-B78B-4544-B624-9F2A52B2CDC1}" dt="2021-09-02T14:40:12.359" v="1452" actId="20577"/>
          <ac:spMkLst>
            <pc:docMk/>
            <pc:sldMk cId="1901735811" sldId="360"/>
            <ac:spMk id="3" creationId="{00000000-0000-0000-0000-000000000000}"/>
          </ac:spMkLst>
        </pc:spChg>
        <pc:spChg chg="del">
          <ac:chgData name="Jenny Hallenius" userId="bf87b820-ad5e-4b64-ae3c-3824dbc18b3b" providerId="ADAL" clId="{1FB50766-B78B-4544-B624-9F2A52B2CDC1}" dt="2021-09-01T10:41:43.645" v="1174" actId="478"/>
          <ac:spMkLst>
            <pc:docMk/>
            <pc:sldMk cId="1901735811" sldId="360"/>
            <ac:spMk id="6" creationId="{00000000-0000-0000-0000-000000000000}"/>
          </ac:spMkLst>
        </pc:spChg>
      </pc:sldChg>
      <pc:sldChg chg="delSp modSp mod modClrScheme chgLayout">
        <pc:chgData name="Jenny Hallenius" userId="bf87b820-ad5e-4b64-ae3c-3824dbc18b3b" providerId="ADAL" clId="{1FB50766-B78B-4544-B624-9F2A52B2CDC1}" dt="2021-09-01T10:50:40.456" v="1227" actId="700"/>
        <pc:sldMkLst>
          <pc:docMk/>
          <pc:sldMk cId="814323820" sldId="361"/>
        </pc:sldMkLst>
        <pc:spChg chg="mod ord">
          <ac:chgData name="Jenny Hallenius" userId="bf87b820-ad5e-4b64-ae3c-3824dbc18b3b" providerId="ADAL" clId="{1FB50766-B78B-4544-B624-9F2A52B2CDC1}" dt="2021-09-01T10:50:40.456" v="1227" actId="700"/>
          <ac:spMkLst>
            <pc:docMk/>
            <pc:sldMk cId="814323820" sldId="361"/>
            <ac:spMk id="2" creationId="{00000000-0000-0000-0000-000000000000}"/>
          </ac:spMkLst>
        </pc:spChg>
        <pc:spChg chg="mod ord">
          <ac:chgData name="Jenny Hallenius" userId="bf87b820-ad5e-4b64-ae3c-3824dbc18b3b" providerId="ADAL" clId="{1FB50766-B78B-4544-B624-9F2A52B2CDC1}" dt="2021-09-01T10:50:40.456" v="1227" actId="700"/>
          <ac:spMkLst>
            <pc:docMk/>
            <pc:sldMk cId="814323820" sldId="361"/>
            <ac:spMk id="3" creationId="{00000000-0000-0000-0000-000000000000}"/>
          </ac:spMkLst>
        </pc:spChg>
        <pc:spChg chg="del">
          <ac:chgData name="Jenny Hallenius" userId="bf87b820-ad5e-4b64-ae3c-3824dbc18b3b" providerId="ADAL" clId="{1FB50766-B78B-4544-B624-9F2A52B2CDC1}" dt="2021-09-01T10:50:05.401" v="1225" actId="478"/>
          <ac:spMkLst>
            <pc:docMk/>
            <pc:sldMk cId="814323820" sldId="361"/>
            <ac:spMk id="6" creationId="{00000000-0000-0000-0000-000000000000}"/>
          </ac:spMkLst>
        </pc:spChg>
      </pc:sldChg>
      <pc:sldChg chg="modSp mod modClrScheme chgLayout">
        <pc:chgData name="Jenny Hallenius" userId="bf87b820-ad5e-4b64-ae3c-3824dbc18b3b" providerId="ADAL" clId="{1FB50766-B78B-4544-B624-9F2A52B2CDC1}" dt="2021-09-01T10:50:15.499" v="1226" actId="700"/>
        <pc:sldMkLst>
          <pc:docMk/>
          <pc:sldMk cId="1303230568" sldId="362"/>
        </pc:sldMkLst>
        <pc:spChg chg="mod ord">
          <ac:chgData name="Jenny Hallenius" userId="bf87b820-ad5e-4b64-ae3c-3824dbc18b3b" providerId="ADAL" clId="{1FB50766-B78B-4544-B624-9F2A52B2CDC1}" dt="2021-09-01T10:50:15.499" v="1226" actId="700"/>
          <ac:spMkLst>
            <pc:docMk/>
            <pc:sldMk cId="1303230568" sldId="362"/>
            <ac:spMk id="2" creationId="{00000000-0000-0000-0000-000000000000}"/>
          </ac:spMkLst>
        </pc:spChg>
        <pc:spChg chg="mod ord">
          <ac:chgData name="Jenny Hallenius" userId="bf87b820-ad5e-4b64-ae3c-3824dbc18b3b" providerId="ADAL" clId="{1FB50766-B78B-4544-B624-9F2A52B2CDC1}" dt="2021-09-01T10:50:15.499" v="1226" actId="700"/>
          <ac:spMkLst>
            <pc:docMk/>
            <pc:sldMk cId="1303230568" sldId="362"/>
            <ac:spMk id="3" creationId="{00000000-0000-0000-0000-000000000000}"/>
          </ac:spMkLst>
        </pc:spChg>
      </pc:sldChg>
      <pc:sldChg chg="delSp modSp mod">
        <pc:chgData name="Jenny Hallenius" userId="bf87b820-ad5e-4b64-ae3c-3824dbc18b3b" providerId="ADAL" clId="{1FB50766-B78B-4544-B624-9F2A52B2CDC1}" dt="2021-09-01T09:58:39.263" v="996" actId="1035"/>
        <pc:sldMkLst>
          <pc:docMk/>
          <pc:sldMk cId="2731839166" sldId="364"/>
        </pc:sldMkLst>
        <pc:spChg chg="mod">
          <ac:chgData name="Jenny Hallenius" userId="bf87b820-ad5e-4b64-ae3c-3824dbc18b3b" providerId="ADAL" clId="{1FB50766-B78B-4544-B624-9F2A52B2CDC1}" dt="2021-09-01T09:58:39.263" v="996" actId="1035"/>
          <ac:spMkLst>
            <pc:docMk/>
            <pc:sldMk cId="2731839166" sldId="364"/>
            <ac:spMk id="3" creationId="{00000000-0000-0000-0000-000000000000}"/>
          </ac:spMkLst>
        </pc:spChg>
        <pc:spChg chg="del">
          <ac:chgData name="Jenny Hallenius" userId="bf87b820-ad5e-4b64-ae3c-3824dbc18b3b" providerId="ADAL" clId="{1FB50766-B78B-4544-B624-9F2A52B2CDC1}" dt="2021-09-01T09:49:44.728" v="954" actId="478"/>
          <ac:spMkLst>
            <pc:docMk/>
            <pc:sldMk cId="2731839166" sldId="364"/>
            <ac:spMk id="8" creationId="{00000000-0000-0000-0000-000000000000}"/>
          </ac:spMkLst>
        </pc:spChg>
      </pc:sldChg>
      <pc:sldChg chg="delSp modSp mod modClrScheme chgLayout">
        <pc:chgData name="Jenny Hallenius" userId="bf87b820-ad5e-4b64-ae3c-3824dbc18b3b" providerId="ADAL" clId="{1FB50766-B78B-4544-B624-9F2A52B2CDC1}" dt="2021-09-02T14:38:00.528" v="1436" actId="6549"/>
        <pc:sldMkLst>
          <pc:docMk/>
          <pc:sldMk cId="3285120898" sldId="365"/>
        </pc:sldMkLst>
        <pc:spChg chg="mod ord">
          <ac:chgData name="Jenny Hallenius" userId="bf87b820-ad5e-4b64-ae3c-3824dbc18b3b" providerId="ADAL" clId="{1FB50766-B78B-4544-B624-9F2A52B2CDC1}" dt="2021-09-02T14:38:00.528" v="1436" actId="6549"/>
          <ac:spMkLst>
            <pc:docMk/>
            <pc:sldMk cId="3285120898" sldId="365"/>
            <ac:spMk id="2" creationId="{00000000-0000-0000-0000-000000000000}"/>
          </ac:spMkLst>
        </pc:spChg>
        <pc:spChg chg="mod ord">
          <ac:chgData name="Jenny Hallenius" userId="bf87b820-ad5e-4b64-ae3c-3824dbc18b3b" providerId="ADAL" clId="{1FB50766-B78B-4544-B624-9F2A52B2CDC1}" dt="2021-09-01T09:59:24.943" v="1012" actId="700"/>
          <ac:spMkLst>
            <pc:docMk/>
            <pc:sldMk cId="3285120898" sldId="365"/>
            <ac:spMk id="3" creationId="{00000000-0000-0000-0000-000000000000}"/>
          </ac:spMkLst>
        </pc:spChg>
        <pc:spChg chg="del">
          <ac:chgData name="Jenny Hallenius" userId="bf87b820-ad5e-4b64-ae3c-3824dbc18b3b" providerId="ADAL" clId="{1FB50766-B78B-4544-B624-9F2A52B2CDC1}" dt="2021-09-01T09:59:27.766" v="1013" actId="478"/>
          <ac:spMkLst>
            <pc:docMk/>
            <pc:sldMk cId="3285120898" sldId="365"/>
            <ac:spMk id="8" creationId="{00000000-0000-0000-0000-000000000000}"/>
          </ac:spMkLst>
        </pc:spChg>
      </pc:sldChg>
      <pc:sldChg chg="modSp mod modClrScheme chgLayout">
        <pc:chgData name="Jenny Hallenius" userId="bf87b820-ad5e-4b64-ae3c-3824dbc18b3b" providerId="ADAL" clId="{1FB50766-B78B-4544-B624-9F2A52B2CDC1}" dt="2021-09-01T10:35:02.028" v="1119" actId="700"/>
        <pc:sldMkLst>
          <pc:docMk/>
          <pc:sldMk cId="954295608" sldId="366"/>
        </pc:sldMkLst>
        <pc:spChg chg="mod ord">
          <ac:chgData name="Jenny Hallenius" userId="bf87b820-ad5e-4b64-ae3c-3824dbc18b3b" providerId="ADAL" clId="{1FB50766-B78B-4544-B624-9F2A52B2CDC1}" dt="2021-09-01T10:35:02.028" v="1119" actId="700"/>
          <ac:spMkLst>
            <pc:docMk/>
            <pc:sldMk cId="954295608" sldId="366"/>
            <ac:spMk id="2" creationId="{BF5EDCBB-4356-544A-8605-D7CF4ADE4344}"/>
          </ac:spMkLst>
        </pc:spChg>
        <pc:spChg chg="mod ord">
          <ac:chgData name="Jenny Hallenius" userId="bf87b820-ad5e-4b64-ae3c-3824dbc18b3b" providerId="ADAL" clId="{1FB50766-B78B-4544-B624-9F2A52B2CDC1}" dt="2021-09-01T10:35:02.028" v="1119" actId="700"/>
          <ac:spMkLst>
            <pc:docMk/>
            <pc:sldMk cId="954295608" sldId="366"/>
            <ac:spMk id="3" creationId="{39FEB754-1F0B-134A-AC55-7D1785227D71}"/>
          </ac:spMkLst>
        </pc:spChg>
      </pc:sldChg>
      <pc:sldChg chg="delSp modSp mod modClrScheme chgLayout">
        <pc:chgData name="Jenny Hallenius" userId="bf87b820-ad5e-4b64-ae3c-3824dbc18b3b" providerId="ADAL" clId="{1FB50766-B78B-4544-B624-9F2A52B2CDC1}" dt="2021-09-01T10:41:07.224" v="1169" actId="478"/>
        <pc:sldMkLst>
          <pc:docMk/>
          <pc:sldMk cId="3979479028" sldId="367"/>
        </pc:sldMkLst>
        <pc:spChg chg="mod ord">
          <ac:chgData name="Jenny Hallenius" userId="bf87b820-ad5e-4b64-ae3c-3824dbc18b3b" providerId="ADAL" clId="{1FB50766-B78B-4544-B624-9F2A52B2CDC1}" dt="2021-09-01T10:41:05.048" v="1168" actId="700"/>
          <ac:spMkLst>
            <pc:docMk/>
            <pc:sldMk cId="3979479028" sldId="367"/>
            <ac:spMk id="2" creationId="{00000000-0000-0000-0000-000000000000}"/>
          </ac:spMkLst>
        </pc:spChg>
        <pc:spChg chg="mod ord">
          <ac:chgData name="Jenny Hallenius" userId="bf87b820-ad5e-4b64-ae3c-3824dbc18b3b" providerId="ADAL" clId="{1FB50766-B78B-4544-B624-9F2A52B2CDC1}" dt="2021-09-01T10:41:05.048" v="1168" actId="700"/>
          <ac:spMkLst>
            <pc:docMk/>
            <pc:sldMk cId="3979479028" sldId="367"/>
            <ac:spMk id="6" creationId="{00000000-0000-0000-0000-000000000000}"/>
          </ac:spMkLst>
        </pc:spChg>
        <pc:spChg chg="del">
          <ac:chgData name="Jenny Hallenius" userId="bf87b820-ad5e-4b64-ae3c-3824dbc18b3b" providerId="ADAL" clId="{1FB50766-B78B-4544-B624-9F2A52B2CDC1}" dt="2021-09-01T10:41:07.224" v="1169" actId="478"/>
          <ac:spMkLst>
            <pc:docMk/>
            <pc:sldMk cId="3979479028" sldId="367"/>
            <ac:spMk id="7" creationId="{00000000-0000-0000-0000-000000000000}"/>
          </ac:spMkLst>
        </pc:spChg>
      </pc:sldChg>
      <pc:sldChg chg="delSp modSp mod modClrScheme chgLayout">
        <pc:chgData name="Jenny Hallenius" userId="bf87b820-ad5e-4b64-ae3c-3824dbc18b3b" providerId="ADAL" clId="{1FB50766-B78B-4544-B624-9F2A52B2CDC1}" dt="2021-09-02T14:43:48.804" v="1499" actId="14100"/>
        <pc:sldMkLst>
          <pc:docMk/>
          <pc:sldMk cId="2821815038" sldId="368"/>
        </pc:sldMkLst>
        <pc:spChg chg="mod ord">
          <ac:chgData name="Jenny Hallenius" userId="bf87b820-ad5e-4b64-ae3c-3824dbc18b3b" providerId="ADAL" clId="{1FB50766-B78B-4544-B624-9F2A52B2CDC1}" dt="2021-09-01T10:51:31.157" v="1231" actId="700"/>
          <ac:spMkLst>
            <pc:docMk/>
            <pc:sldMk cId="2821815038" sldId="368"/>
            <ac:spMk id="2" creationId="{00000000-0000-0000-0000-000000000000}"/>
          </ac:spMkLst>
        </pc:spChg>
        <pc:spChg chg="mod ord">
          <ac:chgData name="Jenny Hallenius" userId="bf87b820-ad5e-4b64-ae3c-3824dbc18b3b" providerId="ADAL" clId="{1FB50766-B78B-4544-B624-9F2A52B2CDC1}" dt="2021-09-02T14:43:06.168" v="1498" actId="1076"/>
          <ac:spMkLst>
            <pc:docMk/>
            <pc:sldMk cId="2821815038" sldId="368"/>
            <ac:spMk id="6" creationId="{00000000-0000-0000-0000-000000000000}"/>
          </ac:spMkLst>
        </pc:spChg>
        <pc:spChg chg="del">
          <ac:chgData name="Jenny Hallenius" userId="bf87b820-ad5e-4b64-ae3c-3824dbc18b3b" providerId="ADAL" clId="{1FB50766-B78B-4544-B624-9F2A52B2CDC1}" dt="2021-09-01T10:51:33.690" v="1232" actId="478"/>
          <ac:spMkLst>
            <pc:docMk/>
            <pc:sldMk cId="2821815038" sldId="368"/>
            <ac:spMk id="7" creationId="{00000000-0000-0000-0000-000000000000}"/>
          </ac:spMkLst>
        </pc:spChg>
        <pc:spChg chg="mod">
          <ac:chgData name="Jenny Hallenius" userId="bf87b820-ad5e-4b64-ae3c-3824dbc18b3b" providerId="ADAL" clId="{1FB50766-B78B-4544-B624-9F2A52B2CDC1}" dt="2021-09-02T14:43:48.804" v="1499" actId="14100"/>
          <ac:spMkLst>
            <pc:docMk/>
            <pc:sldMk cId="2821815038" sldId="368"/>
            <ac:spMk id="10" creationId="{00000000-0000-0000-0000-000000000000}"/>
          </ac:spMkLst>
        </pc:spChg>
      </pc:sldChg>
      <pc:sldChg chg="delSp modSp mod modClrScheme chgLayout">
        <pc:chgData name="Jenny Hallenius" userId="bf87b820-ad5e-4b64-ae3c-3824dbc18b3b" providerId="ADAL" clId="{1FB50766-B78B-4544-B624-9F2A52B2CDC1}" dt="2021-09-01T10:37:40.358" v="1156" actId="478"/>
        <pc:sldMkLst>
          <pc:docMk/>
          <pc:sldMk cId="889203829" sldId="369"/>
        </pc:sldMkLst>
        <pc:spChg chg="mod ord">
          <ac:chgData name="Jenny Hallenius" userId="bf87b820-ad5e-4b64-ae3c-3824dbc18b3b" providerId="ADAL" clId="{1FB50766-B78B-4544-B624-9F2A52B2CDC1}" dt="2021-09-01T10:37:38.319" v="1155" actId="700"/>
          <ac:spMkLst>
            <pc:docMk/>
            <pc:sldMk cId="889203829" sldId="369"/>
            <ac:spMk id="2" creationId="{00000000-0000-0000-0000-000000000000}"/>
          </ac:spMkLst>
        </pc:spChg>
        <pc:spChg chg="mod ord">
          <ac:chgData name="Jenny Hallenius" userId="bf87b820-ad5e-4b64-ae3c-3824dbc18b3b" providerId="ADAL" clId="{1FB50766-B78B-4544-B624-9F2A52B2CDC1}" dt="2021-09-01T10:37:38.319" v="1155" actId="700"/>
          <ac:spMkLst>
            <pc:docMk/>
            <pc:sldMk cId="889203829" sldId="369"/>
            <ac:spMk id="6" creationId="{00000000-0000-0000-0000-000000000000}"/>
          </ac:spMkLst>
        </pc:spChg>
        <pc:spChg chg="del">
          <ac:chgData name="Jenny Hallenius" userId="bf87b820-ad5e-4b64-ae3c-3824dbc18b3b" providerId="ADAL" clId="{1FB50766-B78B-4544-B624-9F2A52B2CDC1}" dt="2021-09-01T10:37:40.358" v="1156" actId="478"/>
          <ac:spMkLst>
            <pc:docMk/>
            <pc:sldMk cId="889203829" sldId="369"/>
            <ac:spMk id="7" creationId="{00000000-0000-0000-0000-000000000000}"/>
          </ac:spMkLst>
        </pc:spChg>
      </pc:sldChg>
      <pc:sldChg chg="addSp delSp modSp add mod modClrScheme chgLayout">
        <pc:chgData name="Jenny Hallenius" userId="bf87b820-ad5e-4b64-ae3c-3824dbc18b3b" providerId="ADAL" clId="{1FB50766-B78B-4544-B624-9F2A52B2CDC1}" dt="2021-09-02T14:32:33.578" v="1378" actId="20577"/>
        <pc:sldMkLst>
          <pc:docMk/>
          <pc:sldMk cId="975808954" sldId="370"/>
        </pc:sldMkLst>
        <pc:spChg chg="add del mod">
          <ac:chgData name="Jenny Hallenius" userId="bf87b820-ad5e-4b64-ae3c-3824dbc18b3b" providerId="ADAL" clId="{1FB50766-B78B-4544-B624-9F2A52B2CDC1}" dt="2021-09-01T08:23:22.205" v="148" actId="6264"/>
          <ac:spMkLst>
            <pc:docMk/>
            <pc:sldMk cId="975808954" sldId="370"/>
            <ac:spMk id="2" creationId="{A399A5EE-7F20-2E4F-902B-9CB864288F01}"/>
          </ac:spMkLst>
        </pc:spChg>
        <pc:spChg chg="add del mod">
          <ac:chgData name="Jenny Hallenius" userId="bf87b820-ad5e-4b64-ae3c-3824dbc18b3b" providerId="ADAL" clId="{1FB50766-B78B-4544-B624-9F2A52B2CDC1}" dt="2021-09-01T08:23:22.205" v="148" actId="6264"/>
          <ac:spMkLst>
            <pc:docMk/>
            <pc:sldMk cId="975808954" sldId="370"/>
            <ac:spMk id="3" creationId="{4AA934E0-716A-9649-9CFC-70E5FAC45A47}"/>
          </ac:spMkLst>
        </pc:spChg>
        <pc:spChg chg="del mod ord">
          <ac:chgData name="Jenny Hallenius" userId="bf87b820-ad5e-4b64-ae3c-3824dbc18b3b" providerId="ADAL" clId="{1FB50766-B78B-4544-B624-9F2A52B2CDC1}" dt="2021-09-01T08:23:32.516" v="150" actId="478"/>
          <ac:spMkLst>
            <pc:docMk/>
            <pc:sldMk cId="975808954" sldId="370"/>
            <ac:spMk id="4" creationId="{00000000-0000-0000-0000-000000000000}"/>
          </ac:spMkLst>
        </pc:spChg>
        <pc:spChg chg="del mod ord">
          <ac:chgData name="Jenny Hallenius" userId="bf87b820-ad5e-4b64-ae3c-3824dbc18b3b" providerId="ADAL" clId="{1FB50766-B78B-4544-B624-9F2A52B2CDC1}" dt="2021-09-01T08:23:29.823" v="149" actId="478"/>
          <ac:spMkLst>
            <pc:docMk/>
            <pc:sldMk cId="975808954" sldId="370"/>
            <ac:spMk id="5" creationId="{00000000-0000-0000-0000-000000000000}"/>
          </ac:spMkLst>
        </pc:spChg>
        <pc:spChg chg="del">
          <ac:chgData name="Jenny Hallenius" userId="bf87b820-ad5e-4b64-ae3c-3824dbc18b3b" providerId="ADAL" clId="{1FB50766-B78B-4544-B624-9F2A52B2CDC1}" dt="2021-09-01T08:23:02.531" v="144" actId="478"/>
          <ac:spMkLst>
            <pc:docMk/>
            <pc:sldMk cId="975808954" sldId="370"/>
            <ac:spMk id="7" creationId="{00000000-0000-0000-0000-000000000000}"/>
          </ac:spMkLst>
        </pc:spChg>
        <pc:spChg chg="del mod ord">
          <ac:chgData name="Jenny Hallenius" userId="bf87b820-ad5e-4b64-ae3c-3824dbc18b3b" providerId="ADAL" clId="{1FB50766-B78B-4544-B624-9F2A52B2CDC1}" dt="2021-09-01T08:23:35.422" v="151" actId="478"/>
          <ac:spMkLst>
            <pc:docMk/>
            <pc:sldMk cId="975808954" sldId="370"/>
            <ac:spMk id="8" creationId="{00000000-0000-0000-0000-000000000000}"/>
          </ac:spMkLst>
        </pc:spChg>
        <pc:spChg chg="add del mod">
          <ac:chgData name="Jenny Hallenius" userId="bf87b820-ad5e-4b64-ae3c-3824dbc18b3b" providerId="ADAL" clId="{1FB50766-B78B-4544-B624-9F2A52B2CDC1}" dt="2021-09-01T08:28:49.723" v="219" actId="478"/>
          <ac:spMkLst>
            <pc:docMk/>
            <pc:sldMk cId="975808954" sldId="370"/>
            <ac:spMk id="10" creationId="{E8197D95-B7B4-6344-AFCD-04E9804A591C}"/>
          </ac:spMkLst>
        </pc:spChg>
        <pc:spChg chg="add mod">
          <ac:chgData name="Jenny Hallenius" userId="bf87b820-ad5e-4b64-ae3c-3824dbc18b3b" providerId="ADAL" clId="{1FB50766-B78B-4544-B624-9F2A52B2CDC1}" dt="2021-09-01T08:23:48.013" v="152"/>
          <ac:spMkLst>
            <pc:docMk/>
            <pc:sldMk cId="975808954" sldId="370"/>
            <ac:spMk id="12" creationId="{5948A0B2-410F-874A-817B-8D11D7D9F7A2}"/>
          </ac:spMkLst>
        </pc:spChg>
        <pc:spChg chg="add mod">
          <ac:chgData name="Jenny Hallenius" userId="bf87b820-ad5e-4b64-ae3c-3824dbc18b3b" providerId="ADAL" clId="{1FB50766-B78B-4544-B624-9F2A52B2CDC1}" dt="2021-09-02T14:32:10.723" v="1376"/>
          <ac:spMkLst>
            <pc:docMk/>
            <pc:sldMk cId="975808954" sldId="370"/>
            <ac:spMk id="13" creationId="{D66BB48F-36BE-5D4C-A868-FB3E5C134B00}"/>
          </ac:spMkLst>
        </pc:spChg>
        <pc:spChg chg="add mod">
          <ac:chgData name="Jenny Hallenius" userId="bf87b820-ad5e-4b64-ae3c-3824dbc18b3b" providerId="ADAL" clId="{1FB50766-B78B-4544-B624-9F2A52B2CDC1}" dt="2021-09-02T14:32:33.578" v="1378" actId="20577"/>
          <ac:spMkLst>
            <pc:docMk/>
            <pc:sldMk cId="975808954" sldId="370"/>
            <ac:spMk id="14" creationId="{3C9E26FD-504D-2C45-B4AB-6B89D6C20323}"/>
          </ac:spMkLst>
        </pc:spChg>
      </pc:sldChg>
      <pc:sldChg chg="delSp modSp add mod modClrScheme chgLayout">
        <pc:chgData name="Jenny Hallenius" userId="bf87b820-ad5e-4b64-ae3c-3824dbc18b3b" providerId="ADAL" clId="{1FB50766-B78B-4544-B624-9F2A52B2CDC1}" dt="2021-09-01T08:30:12.756" v="249" actId="12"/>
        <pc:sldMkLst>
          <pc:docMk/>
          <pc:sldMk cId="36738154" sldId="371"/>
        </pc:sldMkLst>
        <pc:spChg chg="mod ord">
          <ac:chgData name="Jenny Hallenius" userId="bf87b820-ad5e-4b64-ae3c-3824dbc18b3b" providerId="ADAL" clId="{1FB50766-B78B-4544-B624-9F2A52B2CDC1}" dt="2021-09-01T08:14:47.729" v="138" actId="700"/>
          <ac:spMkLst>
            <pc:docMk/>
            <pc:sldMk cId="36738154" sldId="371"/>
            <ac:spMk id="2" creationId="{00000000-0000-0000-0000-000000000000}"/>
          </ac:spMkLst>
        </pc:spChg>
        <pc:spChg chg="mod ord">
          <ac:chgData name="Jenny Hallenius" userId="bf87b820-ad5e-4b64-ae3c-3824dbc18b3b" providerId="ADAL" clId="{1FB50766-B78B-4544-B624-9F2A52B2CDC1}" dt="2021-09-01T08:30:12.756" v="249" actId="12"/>
          <ac:spMkLst>
            <pc:docMk/>
            <pc:sldMk cId="36738154" sldId="371"/>
            <ac:spMk id="3" creationId="{00000000-0000-0000-0000-000000000000}"/>
          </ac:spMkLst>
        </pc:spChg>
        <pc:spChg chg="del mod">
          <ac:chgData name="Jenny Hallenius" userId="bf87b820-ad5e-4b64-ae3c-3824dbc18b3b" providerId="ADAL" clId="{1FB50766-B78B-4544-B624-9F2A52B2CDC1}" dt="2021-09-01T08:14:54.177" v="140" actId="478"/>
          <ac:spMkLst>
            <pc:docMk/>
            <pc:sldMk cId="36738154" sldId="371"/>
            <ac:spMk id="10" creationId="{00000000-0000-0000-0000-000000000000}"/>
          </ac:spMkLst>
        </pc:spChg>
      </pc:sldChg>
      <pc:sldChg chg="delSp modSp add mod modClrScheme chgLayout">
        <pc:chgData name="Jenny Hallenius" userId="bf87b820-ad5e-4b64-ae3c-3824dbc18b3b" providerId="ADAL" clId="{1FB50766-B78B-4544-B624-9F2A52B2CDC1}" dt="2021-09-02T14:33:02.948" v="1381" actId="6549"/>
        <pc:sldMkLst>
          <pc:docMk/>
          <pc:sldMk cId="543324652" sldId="372"/>
        </pc:sldMkLst>
        <pc:spChg chg="mod ord">
          <ac:chgData name="Jenny Hallenius" userId="bf87b820-ad5e-4b64-ae3c-3824dbc18b3b" providerId="ADAL" clId="{1FB50766-B78B-4544-B624-9F2A52B2CDC1}" dt="2021-09-01T08:15:12.346" v="142" actId="700"/>
          <ac:spMkLst>
            <pc:docMk/>
            <pc:sldMk cId="543324652" sldId="372"/>
            <ac:spMk id="2" creationId="{00000000-0000-0000-0000-000000000000}"/>
          </ac:spMkLst>
        </pc:spChg>
        <pc:spChg chg="mod ord">
          <ac:chgData name="Jenny Hallenius" userId="bf87b820-ad5e-4b64-ae3c-3824dbc18b3b" providerId="ADAL" clId="{1FB50766-B78B-4544-B624-9F2A52B2CDC1}" dt="2021-09-02T14:33:02.948" v="1381" actId="6549"/>
          <ac:spMkLst>
            <pc:docMk/>
            <pc:sldMk cId="543324652" sldId="372"/>
            <ac:spMk id="3" creationId="{00000000-0000-0000-0000-000000000000}"/>
          </ac:spMkLst>
        </pc:spChg>
        <pc:spChg chg="del">
          <ac:chgData name="Jenny Hallenius" userId="bf87b820-ad5e-4b64-ae3c-3824dbc18b3b" providerId="ADAL" clId="{1FB50766-B78B-4544-B624-9F2A52B2CDC1}" dt="2021-09-01T08:15:15.159" v="143" actId="478"/>
          <ac:spMkLst>
            <pc:docMk/>
            <pc:sldMk cId="543324652" sldId="372"/>
            <ac:spMk id="9" creationId="{00000000-0000-0000-0000-000000000000}"/>
          </ac:spMkLst>
        </pc:spChg>
        <pc:picChg chg="mod">
          <ac:chgData name="Jenny Hallenius" userId="bf87b820-ad5e-4b64-ae3c-3824dbc18b3b" providerId="ADAL" clId="{1FB50766-B78B-4544-B624-9F2A52B2CDC1}" dt="2021-09-01T08:31:36.971" v="263" actId="1035"/>
          <ac:picMkLst>
            <pc:docMk/>
            <pc:sldMk cId="543324652" sldId="372"/>
            <ac:picMk id="5" creationId="{00000000-0000-0000-0000-000000000000}"/>
          </ac:picMkLst>
        </pc:picChg>
      </pc:sldChg>
      <pc:sldMasterChg chg="addSldLayout delSldLayout modSldLayout sldLayoutOrd">
        <pc:chgData name="Jenny Hallenius" userId="bf87b820-ad5e-4b64-ae3c-3824dbc18b3b" providerId="ADAL" clId="{1FB50766-B78B-4544-B624-9F2A52B2CDC1}" dt="2021-09-06T12:35:41.325" v="1703"/>
        <pc:sldMasterMkLst>
          <pc:docMk/>
          <pc:sldMasterMk cId="406295745" sldId="2147483660"/>
        </pc:sldMasterMkLst>
        <pc:sldLayoutChg chg="addSp delSp modSp">
          <pc:chgData name="Jenny Hallenius" userId="bf87b820-ad5e-4b64-ae3c-3824dbc18b3b" providerId="ADAL" clId="{1FB50766-B78B-4544-B624-9F2A52B2CDC1}" dt="2021-09-01T08:05:20.973" v="125"/>
          <pc:sldLayoutMkLst>
            <pc:docMk/>
            <pc:sldMasterMk cId="406295745" sldId="2147483660"/>
            <pc:sldLayoutMk cId="289632259" sldId="2147483662"/>
          </pc:sldLayoutMkLst>
          <pc:picChg chg="add del mod">
            <ac:chgData name="Jenny Hallenius" userId="bf87b820-ad5e-4b64-ae3c-3824dbc18b3b" providerId="ADAL" clId="{1FB50766-B78B-4544-B624-9F2A52B2CDC1}" dt="2021-09-01T08:05:20.973" v="125"/>
            <ac:picMkLst>
              <pc:docMk/>
              <pc:sldMasterMk cId="406295745" sldId="2147483660"/>
              <pc:sldLayoutMk cId="289632259" sldId="2147483662"/>
              <ac:picMk id="5" creationId="{7344CBDD-AFBD-4243-A7D8-CB31B44B5B4B}"/>
            </ac:picMkLst>
          </pc:picChg>
        </pc:sldLayoutChg>
        <pc:sldLayoutChg chg="addSp delSp modSp del mod">
          <pc:chgData name="Jenny Hallenius" userId="bf87b820-ad5e-4b64-ae3c-3824dbc18b3b" providerId="ADAL" clId="{1FB50766-B78B-4544-B624-9F2A52B2CDC1}" dt="2021-09-01T10:45:19.980" v="1202" actId="2696"/>
          <pc:sldLayoutMkLst>
            <pc:docMk/>
            <pc:sldMasterMk cId="406295745" sldId="2147483660"/>
            <pc:sldLayoutMk cId="784708270" sldId="2147483664"/>
          </pc:sldLayoutMkLst>
          <pc:spChg chg="add del mod">
            <ac:chgData name="Jenny Hallenius" userId="bf87b820-ad5e-4b64-ae3c-3824dbc18b3b" providerId="ADAL" clId="{1FB50766-B78B-4544-B624-9F2A52B2CDC1}" dt="2021-09-01T07:42:11.981" v="45" actId="478"/>
            <ac:spMkLst>
              <pc:docMk/>
              <pc:sldMasterMk cId="406295745" sldId="2147483660"/>
              <pc:sldLayoutMk cId="784708270" sldId="2147483664"/>
              <ac:spMk id="6" creationId="{AF2FB78A-F88C-314B-8680-200B784731A1}"/>
            </ac:spMkLst>
          </pc:spChg>
          <pc:spChg chg="add del mod">
            <ac:chgData name="Jenny Hallenius" userId="bf87b820-ad5e-4b64-ae3c-3824dbc18b3b" providerId="ADAL" clId="{1FB50766-B78B-4544-B624-9F2A52B2CDC1}" dt="2021-09-01T07:46:11.356" v="72" actId="478"/>
            <ac:spMkLst>
              <pc:docMk/>
              <pc:sldMasterMk cId="406295745" sldId="2147483660"/>
              <pc:sldLayoutMk cId="784708270" sldId="2147483664"/>
              <ac:spMk id="10" creationId="{E1D50679-CC39-3645-B3EE-260747B9A77D}"/>
            </ac:spMkLst>
          </pc:spChg>
          <pc:picChg chg="add del mod">
            <ac:chgData name="Jenny Hallenius" userId="bf87b820-ad5e-4b64-ae3c-3824dbc18b3b" providerId="ADAL" clId="{1FB50766-B78B-4544-B624-9F2A52B2CDC1}" dt="2021-09-01T07:47:08.740" v="83" actId="478"/>
            <ac:picMkLst>
              <pc:docMk/>
              <pc:sldMasterMk cId="406295745" sldId="2147483660"/>
              <pc:sldLayoutMk cId="784708270" sldId="2147483664"/>
              <ac:picMk id="7" creationId="{D945F756-2C1F-DE4A-82E7-CD0AF9493E34}"/>
            </ac:picMkLst>
          </pc:picChg>
          <pc:picChg chg="add del mod">
            <ac:chgData name="Jenny Hallenius" userId="bf87b820-ad5e-4b64-ae3c-3824dbc18b3b" providerId="ADAL" clId="{1FB50766-B78B-4544-B624-9F2A52B2CDC1}" dt="2021-09-01T07:47:07.747" v="82" actId="478"/>
            <ac:picMkLst>
              <pc:docMk/>
              <pc:sldMasterMk cId="406295745" sldId="2147483660"/>
              <pc:sldLayoutMk cId="784708270" sldId="2147483664"/>
              <ac:picMk id="8" creationId="{E1ECE3EE-2444-864E-AE9F-45A507980164}"/>
            </ac:picMkLst>
          </pc:picChg>
          <pc:picChg chg="add del mod">
            <ac:chgData name="Jenny Hallenius" userId="bf87b820-ad5e-4b64-ae3c-3824dbc18b3b" providerId="ADAL" clId="{1FB50766-B78B-4544-B624-9F2A52B2CDC1}" dt="2021-09-01T07:47:09.735" v="84" actId="478"/>
            <ac:picMkLst>
              <pc:docMk/>
              <pc:sldMasterMk cId="406295745" sldId="2147483660"/>
              <pc:sldLayoutMk cId="784708270" sldId="2147483664"/>
              <ac:picMk id="9" creationId="{84EA6779-C7B5-3940-AC91-3404093067D0}"/>
            </ac:picMkLst>
          </pc:picChg>
        </pc:sldLayoutChg>
        <pc:sldLayoutChg chg="del">
          <pc:chgData name="Jenny Hallenius" userId="bf87b820-ad5e-4b64-ae3c-3824dbc18b3b" providerId="ADAL" clId="{1FB50766-B78B-4544-B624-9F2A52B2CDC1}" dt="2021-09-01T10:45:14.236" v="1201" actId="2696"/>
          <pc:sldLayoutMkLst>
            <pc:docMk/>
            <pc:sldMasterMk cId="406295745" sldId="2147483660"/>
            <pc:sldLayoutMk cId="393669170" sldId="2147483665"/>
          </pc:sldLayoutMkLst>
        </pc:sldLayoutChg>
        <pc:sldLayoutChg chg="del">
          <pc:chgData name="Jenny Hallenius" userId="bf87b820-ad5e-4b64-ae3c-3824dbc18b3b" providerId="ADAL" clId="{1FB50766-B78B-4544-B624-9F2A52B2CDC1}" dt="2021-09-01T10:44:47.935" v="1197" actId="2696"/>
          <pc:sldLayoutMkLst>
            <pc:docMk/>
            <pc:sldMasterMk cId="406295745" sldId="2147483660"/>
            <pc:sldLayoutMk cId="379573796" sldId="2147483667"/>
          </pc:sldLayoutMkLst>
        </pc:sldLayoutChg>
        <pc:sldLayoutChg chg="del">
          <pc:chgData name="Jenny Hallenius" userId="bf87b820-ad5e-4b64-ae3c-3824dbc18b3b" providerId="ADAL" clId="{1FB50766-B78B-4544-B624-9F2A52B2CDC1}" dt="2021-09-01T10:44:54.040" v="1198" actId="2696"/>
          <pc:sldLayoutMkLst>
            <pc:docMk/>
            <pc:sldMasterMk cId="406295745" sldId="2147483660"/>
            <pc:sldLayoutMk cId="80814076" sldId="2147483668"/>
          </pc:sldLayoutMkLst>
        </pc:sldLayoutChg>
        <pc:sldLayoutChg chg="del">
          <pc:chgData name="Jenny Hallenius" userId="bf87b820-ad5e-4b64-ae3c-3824dbc18b3b" providerId="ADAL" clId="{1FB50766-B78B-4544-B624-9F2A52B2CDC1}" dt="2021-09-01T10:45:00.452" v="1199" actId="2696"/>
          <pc:sldLayoutMkLst>
            <pc:docMk/>
            <pc:sldMasterMk cId="406295745" sldId="2147483660"/>
            <pc:sldLayoutMk cId="1711360084" sldId="2147483669"/>
          </pc:sldLayoutMkLst>
        </pc:sldLayoutChg>
        <pc:sldLayoutChg chg="del">
          <pc:chgData name="Jenny Hallenius" userId="bf87b820-ad5e-4b64-ae3c-3824dbc18b3b" providerId="ADAL" clId="{1FB50766-B78B-4544-B624-9F2A52B2CDC1}" dt="2021-09-01T10:45:00.459" v="1200" actId="2696"/>
          <pc:sldLayoutMkLst>
            <pc:docMk/>
            <pc:sldMasterMk cId="406295745" sldId="2147483660"/>
            <pc:sldLayoutMk cId="4130564259" sldId="2147483670"/>
          </pc:sldLayoutMkLst>
        </pc:sldLayoutChg>
        <pc:sldLayoutChg chg="del">
          <pc:chgData name="Jenny Hallenius" userId="bf87b820-ad5e-4b64-ae3c-3824dbc18b3b" providerId="ADAL" clId="{1FB50766-B78B-4544-B624-9F2A52B2CDC1}" dt="2021-09-01T10:44:41.457" v="1196" actId="2696"/>
          <pc:sldLayoutMkLst>
            <pc:docMk/>
            <pc:sldMasterMk cId="406295745" sldId="2147483660"/>
            <pc:sldLayoutMk cId="3607417093" sldId="2147483671"/>
          </pc:sldLayoutMkLst>
        </pc:sldLayoutChg>
        <pc:sldLayoutChg chg="delSp">
          <pc:chgData name="Jenny Hallenius" userId="bf87b820-ad5e-4b64-ae3c-3824dbc18b3b" providerId="ADAL" clId="{1FB50766-B78B-4544-B624-9F2A52B2CDC1}" dt="2021-09-01T12:59:50.826" v="1236"/>
          <pc:sldLayoutMkLst>
            <pc:docMk/>
            <pc:sldMasterMk cId="406295745" sldId="2147483660"/>
            <pc:sldLayoutMk cId="1293425504" sldId="2147483672"/>
          </pc:sldLayoutMkLst>
          <pc:spChg chg="del">
            <ac:chgData name="Jenny Hallenius" userId="bf87b820-ad5e-4b64-ae3c-3824dbc18b3b" providerId="ADAL" clId="{1FB50766-B78B-4544-B624-9F2A52B2CDC1}" dt="2021-09-01T12:59:50.826" v="1236"/>
            <ac:spMkLst>
              <pc:docMk/>
              <pc:sldMasterMk cId="406295745" sldId="2147483660"/>
              <pc:sldLayoutMk cId="1293425504" sldId="2147483672"/>
              <ac:spMk id="2" creationId="{36960810-8C01-47CE-B39D-C931C2B8EC49}"/>
            </ac:spMkLst>
          </pc:spChg>
        </pc:sldLayoutChg>
        <pc:sldLayoutChg chg="del">
          <pc:chgData name="Jenny Hallenius" userId="bf87b820-ad5e-4b64-ae3c-3824dbc18b3b" providerId="ADAL" clId="{1FB50766-B78B-4544-B624-9F2A52B2CDC1}" dt="2021-09-01T10:44:33.633" v="1194" actId="2696"/>
          <pc:sldLayoutMkLst>
            <pc:docMk/>
            <pc:sldMasterMk cId="406295745" sldId="2147483660"/>
            <pc:sldLayoutMk cId="4287683601" sldId="2147483674"/>
          </pc:sldLayoutMkLst>
        </pc:sldLayoutChg>
        <pc:sldLayoutChg chg="del">
          <pc:chgData name="Jenny Hallenius" userId="bf87b820-ad5e-4b64-ae3c-3824dbc18b3b" providerId="ADAL" clId="{1FB50766-B78B-4544-B624-9F2A52B2CDC1}" dt="2021-09-01T10:44:33.648" v="1195" actId="2696"/>
          <pc:sldLayoutMkLst>
            <pc:docMk/>
            <pc:sldMasterMk cId="406295745" sldId="2147483660"/>
            <pc:sldLayoutMk cId="3874324728" sldId="2147483675"/>
          </pc:sldLayoutMkLst>
        </pc:sldLayoutChg>
        <pc:sldLayoutChg chg="del">
          <pc:chgData name="Jenny Hallenius" userId="bf87b820-ad5e-4b64-ae3c-3824dbc18b3b" providerId="ADAL" clId="{1FB50766-B78B-4544-B624-9F2A52B2CDC1}" dt="2021-09-01T10:44:18.540" v="1193" actId="2696"/>
          <pc:sldLayoutMkLst>
            <pc:docMk/>
            <pc:sldMasterMk cId="406295745" sldId="2147483660"/>
            <pc:sldLayoutMk cId="3358350215" sldId="2147483677"/>
          </pc:sldLayoutMkLst>
        </pc:sldLayoutChg>
        <pc:sldLayoutChg chg="del">
          <pc:chgData name="Jenny Hallenius" userId="bf87b820-ad5e-4b64-ae3c-3824dbc18b3b" providerId="ADAL" clId="{1FB50766-B78B-4544-B624-9F2A52B2CDC1}" dt="2021-09-01T10:44:13.387" v="1192" actId="2696"/>
          <pc:sldLayoutMkLst>
            <pc:docMk/>
            <pc:sldMasterMk cId="406295745" sldId="2147483660"/>
            <pc:sldLayoutMk cId="830483724" sldId="2147483678"/>
          </pc:sldLayoutMkLst>
        </pc:sldLayoutChg>
        <pc:sldLayoutChg chg="del">
          <pc:chgData name="Jenny Hallenius" userId="bf87b820-ad5e-4b64-ae3c-3824dbc18b3b" providerId="ADAL" clId="{1FB50766-B78B-4544-B624-9F2A52B2CDC1}" dt="2021-09-01T10:44:07.006" v="1191" actId="2696"/>
          <pc:sldLayoutMkLst>
            <pc:docMk/>
            <pc:sldMasterMk cId="406295745" sldId="2147483660"/>
            <pc:sldLayoutMk cId="2159535685" sldId="2147483679"/>
          </pc:sldLayoutMkLst>
        </pc:sldLayoutChg>
        <pc:sldLayoutChg chg="del">
          <pc:chgData name="Jenny Hallenius" userId="bf87b820-ad5e-4b64-ae3c-3824dbc18b3b" providerId="ADAL" clId="{1FB50766-B78B-4544-B624-9F2A52B2CDC1}" dt="2021-09-01T10:43:59.633" v="1190" actId="2696"/>
          <pc:sldLayoutMkLst>
            <pc:docMk/>
            <pc:sldMasterMk cId="406295745" sldId="2147483660"/>
            <pc:sldLayoutMk cId="1722063333" sldId="2147483680"/>
          </pc:sldLayoutMkLst>
        </pc:sldLayoutChg>
        <pc:sldLayoutChg chg="del">
          <pc:chgData name="Jenny Hallenius" userId="bf87b820-ad5e-4b64-ae3c-3824dbc18b3b" providerId="ADAL" clId="{1FB50766-B78B-4544-B624-9F2A52B2CDC1}" dt="2021-09-01T10:43:52.725" v="1189" actId="2696"/>
          <pc:sldLayoutMkLst>
            <pc:docMk/>
            <pc:sldMasterMk cId="406295745" sldId="2147483660"/>
            <pc:sldLayoutMk cId="1589382501" sldId="2147483681"/>
          </pc:sldLayoutMkLst>
        </pc:sldLayoutChg>
        <pc:sldLayoutChg chg="del">
          <pc:chgData name="Jenny Hallenius" userId="bf87b820-ad5e-4b64-ae3c-3824dbc18b3b" providerId="ADAL" clId="{1FB50766-B78B-4544-B624-9F2A52B2CDC1}" dt="2021-09-01T13:07:46.904" v="1270" actId="2696"/>
          <pc:sldLayoutMkLst>
            <pc:docMk/>
            <pc:sldMasterMk cId="406295745" sldId="2147483660"/>
            <pc:sldLayoutMk cId="2489951204" sldId="2147483682"/>
          </pc:sldLayoutMkLst>
        </pc:sldLayoutChg>
        <pc:sldLayoutChg chg="del">
          <pc:chgData name="Jenny Hallenius" userId="bf87b820-ad5e-4b64-ae3c-3824dbc18b3b" providerId="ADAL" clId="{1FB50766-B78B-4544-B624-9F2A52B2CDC1}" dt="2021-09-01T10:43:44.287" v="1188" actId="2696"/>
          <pc:sldLayoutMkLst>
            <pc:docMk/>
            <pc:sldMasterMk cId="406295745" sldId="2147483660"/>
            <pc:sldLayoutMk cId="1990629685" sldId="2147483683"/>
          </pc:sldLayoutMkLst>
        </pc:sldLayoutChg>
        <pc:sldLayoutChg chg="del">
          <pc:chgData name="Jenny Hallenius" userId="bf87b820-ad5e-4b64-ae3c-3824dbc18b3b" providerId="ADAL" clId="{1FB50766-B78B-4544-B624-9F2A52B2CDC1}" dt="2021-09-01T10:43:39.100" v="1187" actId="2696"/>
          <pc:sldLayoutMkLst>
            <pc:docMk/>
            <pc:sldMasterMk cId="406295745" sldId="2147483660"/>
            <pc:sldLayoutMk cId="1837287899" sldId="2147483684"/>
          </pc:sldLayoutMkLst>
        </pc:sldLayoutChg>
        <pc:sldLayoutChg chg="del">
          <pc:chgData name="Jenny Hallenius" userId="bf87b820-ad5e-4b64-ae3c-3824dbc18b3b" providerId="ADAL" clId="{1FB50766-B78B-4544-B624-9F2A52B2CDC1}" dt="2021-09-01T13:07:59.639" v="1271" actId="2696"/>
          <pc:sldLayoutMkLst>
            <pc:docMk/>
            <pc:sldMasterMk cId="406295745" sldId="2147483660"/>
            <pc:sldLayoutMk cId="4051591440" sldId="2147483685"/>
          </pc:sldLayoutMkLst>
        </pc:sldLayoutChg>
        <pc:sldLayoutChg chg="del">
          <pc:chgData name="Jenny Hallenius" userId="bf87b820-ad5e-4b64-ae3c-3824dbc18b3b" providerId="ADAL" clId="{1FB50766-B78B-4544-B624-9F2A52B2CDC1}" dt="2021-09-01T10:43:26.254" v="1185" actId="2696"/>
          <pc:sldLayoutMkLst>
            <pc:docMk/>
            <pc:sldMasterMk cId="406295745" sldId="2147483660"/>
            <pc:sldLayoutMk cId="2965628270" sldId="2147483687"/>
          </pc:sldLayoutMkLst>
        </pc:sldLayoutChg>
        <pc:sldLayoutChg chg="del">
          <pc:chgData name="Jenny Hallenius" userId="bf87b820-ad5e-4b64-ae3c-3824dbc18b3b" providerId="ADAL" clId="{1FB50766-B78B-4544-B624-9F2A52B2CDC1}" dt="2021-09-01T10:43:26.274" v="1186" actId="2696"/>
          <pc:sldLayoutMkLst>
            <pc:docMk/>
            <pc:sldMasterMk cId="406295745" sldId="2147483660"/>
            <pc:sldLayoutMk cId="1128786854" sldId="2147483688"/>
          </pc:sldLayoutMkLst>
        </pc:sldLayoutChg>
        <pc:sldLayoutChg chg="ord">
          <pc:chgData name="Jenny Hallenius" userId="bf87b820-ad5e-4b64-ae3c-3824dbc18b3b" providerId="ADAL" clId="{1FB50766-B78B-4544-B624-9F2A52B2CDC1}" dt="2021-09-01T10:46:02.811" v="1203" actId="20578"/>
          <pc:sldLayoutMkLst>
            <pc:docMk/>
            <pc:sldMasterMk cId="406295745" sldId="2147483660"/>
            <pc:sldLayoutMk cId="2393718404" sldId="2147483689"/>
          </pc:sldLayoutMkLst>
        </pc:sldLayoutChg>
        <pc:sldLayoutChg chg="ord">
          <pc:chgData name="Jenny Hallenius" userId="bf87b820-ad5e-4b64-ae3c-3824dbc18b3b" providerId="ADAL" clId="{1FB50766-B78B-4544-B624-9F2A52B2CDC1}" dt="2021-09-01T10:46:07.491" v="1204" actId="20578"/>
          <pc:sldLayoutMkLst>
            <pc:docMk/>
            <pc:sldMasterMk cId="406295745" sldId="2147483660"/>
            <pc:sldLayoutMk cId="2022406401" sldId="2147483690"/>
          </pc:sldLayoutMkLst>
        </pc:sldLayoutChg>
        <pc:sldLayoutChg chg="del">
          <pc:chgData name="Jenny Hallenius" userId="bf87b820-ad5e-4b64-ae3c-3824dbc18b3b" providerId="ADAL" clId="{1FB50766-B78B-4544-B624-9F2A52B2CDC1}" dt="2021-09-01T10:43:11.860" v="1184" actId="2696"/>
          <pc:sldLayoutMkLst>
            <pc:docMk/>
            <pc:sldMasterMk cId="406295745" sldId="2147483660"/>
            <pc:sldLayoutMk cId="904866220" sldId="2147483691"/>
          </pc:sldLayoutMkLst>
        </pc:sldLayoutChg>
        <pc:sldLayoutChg chg="del">
          <pc:chgData name="Jenny Hallenius" userId="bf87b820-ad5e-4b64-ae3c-3824dbc18b3b" providerId="ADAL" clId="{1FB50766-B78B-4544-B624-9F2A52B2CDC1}" dt="2021-09-01T10:43:00.396" v="1182" actId="2696"/>
          <pc:sldLayoutMkLst>
            <pc:docMk/>
            <pc:sldMasterMk cId="406295745" sldId="2147483660"/>
            <pc:sldLayoutMk cId="3857107097" sldId="2147483692"/>
          </pc:sldLayoutMkLst>
        </pc:sldLayoutChg>
        <pc:sldLayoutChg chg="del">
          <pc:chgData name="Jenny Hallenius" userId="bf87b820-ad5e-4b64-ae3c-3824dbc18b3b" providerId="ADAL" clId="{1FB50766-B78B-4544-B624-9F2A52B2CDC1}" dt="2021-09-01T10:43:00.400" v="1183" actId="2696"/>
          <pc:sldLayoutMkLst>
            <pc:docMk/>
            <pc:sldMasterMk cId="406295745" sldId="2147483660"/>
            <pc:sldLayoutMk cId="1511963619" sldId="2147483693"/>
          </pc:sldLayoutMkLst>
        </pc:sldLayoutChg>
        <pc:sldLayoutChg chg="del">
          <pc:chgData name="Jenny Hallenius" userId="bf87b820-ad5e-4b64-ae3c-3824dbc18b3b" providerId="ADAL" clId="{1FB50766-B78B-4544-B624-9F2A52B2CDC1}" dt="2021-09-01T10:43:00.379" v="1181" actId="2696"/>
          <pc:sldLayoutMkLst>
            <pc:docMk/>
            <pc:sldMasterMk cId="406295745" sldId="2147483660"/>
            <pc:sldLayoutMk cId="5964360" sldId="2147483694"/>
          </pc:sldLayoutMkLst>
        </pc:sldLayoutChg>
        <pc:sldLayoutChg chg="delSp">
          <pc:chgData name="Jenny Hallenius" userId="bf87b820-ad5e-4b64-ae3c-3824dbc18b3b" providerId="ADAL" clId="{1FB50766-B78B-4544-B624-9F2A52B2CDC1}" dt="2021-09-01T09:46:17.233" v="918"/>
          <pc:sldLayoutMkLst>
            <pc:docMk/>
            <pc:sldMasterMk cId="406295745" sldId="2147483660"/>
            <pc:sldLayoutMk cId="2675506522" sldId="2147483695"/>
          </pc:sldLayoutMkLst>
          <pc:spChg chg="del">
            <ac:chgData name="Jenny Hallenius" userId="bf87b820-ad5e-4b64-ae3c-3824dbc18b3b" providerId="ADAL" clId="{1FB50766-B78B-4544-B624-9F2A52B2CDC1}" dt="2021-09-01T09:46:17.233" v="918"/>
            <ac:spMkLst>
              <pc:docMk/>
              <pc:sldMasterMk cId="406295745" sldId="2147483660"/>
              <pc:sldLayoutMk cId="2675506522" sldId="2147483695"/>
              <ac:spMk id="2" creationId="{36960810-8C01-47CE-B39D-C931C2B8EC49}"/>
            </ac:spMkLst>
          </pc:spChg>
        </pc:sldLayoutChg>
        <pc:sldLayoutChg chg="del">
          <pc:chgData name="Jenny Hallenius" userId="bf87b820-ad5e-4b64-ae3c-3824dbc18b3b" providerId="ADAL" clId="{1FB50766-B78B-4544-B624-9F2A52B2CDC1}" dt="2021-09-01T10:42:50.479" v="1179" actId="2696"/>
          <pc:sldLayoutMkLst>
            <pc:docMk/>
            <pc:sldMasterMk cId="406295745" sldId="2147483660"/>
            <pc:sldLayoutMk cId="4077485181" sldId="2147483696"/>
          </pc:sldLayoutMkLst>
        </pc:sldLayoutChg>
        <pc:sldLayoutChg chg="del">
          <pc:chgData name="Jenny Hallenius" userId="bf87b820-ad5e-4b64-ae3c-3824dbc18b3b" providerId="ADAL" clId="{1FB50766-B78B-4544-B624-9F2A52B2CDC1}" dt="2021-09-01T10:42:50.499" v="1180" actId="2696"/>
          <pc:sldLayoutMkLst>
            <pc:docMk/>
            <pc:sldMasterMk cId="406295745" sldId="2147483660"/>
            <pc:sldLayoutMk cId="218463894" sldId="2147483697"/>
          </pc:sldLayoutMkLst>
        </pc:sldLayoutChg>
        <pc:sldLayoutChg chg="addSp delSp modSp mod ord">
          <pc:chgData name="Jenny Hallenius" userId="bf87b820-ad5e-4b64-ae3c-3824dbc18b3b" providerId="ADAL" clId="{1FB50766-B78B-4544-B624-9F2A52B2CDC1}" dt="2021-09-01T13:09:05.841" v="1273" actId="20578"/>
          <pc:sldLayoutMkLst>
            <pc:docMk/>
            <pc:sldMasterMk cId="406295745" sldId="2147483660"/>
            <pc:sldLayoutMk cId="1326656420" sldId="2147483698"/>
          </pc:sldLayoutMkLst>
          <pc:picChg chg="add mod">
            <ac:chgData name="Jenny Hallenius" userId="bf87b820-ad5e-4b64-ae3c-3824dbc18b3b" providerId="ADAL" clId="{1FB50766-B78B-4544-B624-9F2A52B2CDC1}" dt="2021-09-01T09:49:33.665" v="952" actId="1076"/>
            <ac:picMkLst>
              <pc:docMk/>
              <pc:sldMasterMk cId="406295745" sldId="2147483660"/>
              <pc:sldLayoutMk cId="1326656420" sldId="2147483698"/>
              <ac:picMk id="6" creationId="{4CF62A63-9B47-5747-95E2-96CB4FE9039C}"/>
            </ac:picMkLst>
          </pc:picChg>
          <pc:picChg chg="add del mod">
            <ac:chgData name="Jenny Hallenius" userId="bf87b820-ad5e-4b64-ae3c-3824dbc18b3b" providerId="ADAL" clId="{1FB50766-B78B-4544-B624-9F2A52B2CDC1}" dt="2021-09-01T09:49:35.606" v="953" actId="478"/>
            <ac:picMkLst>
              <pc:docMk/>
              <pc:sldMasterMk cId="406295745" sldId="2147483660"/>
              <pc:sldLayoutMk cId="1326656420" sldId="2147483698"/>
              <ac:picMk id="7" creationId="{049B0028-8979-B446-A344-AD254D6A60F6}"/>
            </ac:picMkLst>
          </pc:picChg>
        </pc:sldLayoutChg>
        <pc:sldLayoutChg chg="del">
          <pc:chgData name="Jenny Hallenius" userId="bf87b820-ad5e-4b64-ae3c-3824dbc18b3b" providerId="ADAL" clId="{1FB50766-B78B-4544-B624-9F2A52B2CDC1}" dt="2021-09-01T10:42:20.148" v="1175" actId="2696"/>
          <pc:sldLayoutMkLst>
            <pc:docMk/>
            <pc:sldMasterMk cId="406295745" sldId="2147483660"/>
            <pc:sldLayoutMk cId="1072856614" sldId="2147483699"/>
          </pc:sldLayoutMkLst>
        </pc:sldLayoutChg>
        <pc:sldLayoutChg chg="del">
          <pc:chgData name="Jenny Hallenius" userId="bf87b820-ad5e-4b64-ae3c-3824dbc18b3b" providerId="ADAL" clId="{1FB50766-B78B-4544-B624-9F2A52B2CDC1}" dt="2021-09-01T10:42:20.168" v="1177" actId="2696"/>
          <pc:sldLayoutMkLst>
            <pc:docMk/>
            <pc:sldMasterMk cId="406295745" sldId="2147483660"/>
            <pc:sldLayoutMk cId="1334755802" sldId="2147483700"/>
          </pc:sldLayoutMkLst>
        </pc:sldLayoutChg>
        <pc:sldLayoutChg chg="del">
          <pc:chgData name="Jenny Hallenius" userId="bf87b820-ad5e-4b64-ae3c-3824dbc18b3b" providerId="ADAL" clId="{1FB50766-B78B-4544-B624-9F2A52B2CDC1}" dt="2021-09-01T10:42:20.165" v="1176" actId="2696"/>
          <pc:sldLayoutMkLst>
            <pc:docMk/>
            <pc:sldMasterMk cId="406295745" sldId="2147483660"/>
            <pc:sldLayoutMk cId="1463613076" sldId="2147483701"/>
          </pc:sldLayoutMkLst>
        </pc:sldLayoutChg>
        <pc:sldLayoutChg chg="addSp delSp modSp add del mod modTransition">
          <pc:chgData name="Jenny Hallenius" userId="bf87b820-ad5e-4b64-ae3c-3824dbc18b3b" providerId="ADAL" clId="{1FB50766-B78B-4544-B624-9F2A52B2CDC1}" dt="2021-09-01T08:13:01.579" v="129" actId="2696"/>
          <pc:sldLayoutMkLst>
            <pc:docMk/>
            <pc:sldMasterMk cId="406295745" sldId="2147483660"/>
            <pc:sldLayoutMk cId="324056269" sldId="2147483702"/>
          </pc:sldLayoutMkLst>
          <pc:spChg chg="add del">
            <ac:chgData name="Jenny Hallenius" userId="bf87b820-ad5e-4b64-ae3c-3824dbc18b3b" providerId="ADAL" clId="{1FB50766-B78B-4544-B624-9F2A52B2CDC1}" dt="2021-09-01T07:57:48.484" v="120" actId="478"/>
            <ac:spMkLst>
              <pc:docMk/>
              <pc:sldMasterMk cId="406295745" sldId="2147483660"/>
              <pc:sldLayoutMk cId="324056269" sldId="2147483702"/>
              <ac:spMk id="2" creationId="{35B0D984-7330-426D-813B-46AAE15059F8}"/>
            </ac:spMkLst>
          </pc:spChg>
          <pc:spChg chg="add del mod">
            <ac:chgData name="Jenny Hallenius" userId="bf87b820-ad5e-4b64-ae3c-3824dbc18b3b" providerId="ADAL" clId="{1FB50766-B78B-4544-B624-9F2A52B2CDC1}" dt="2021-09-01T07:57:47.421" v="119" actId="20577"/>
            <ac:spMkLst>
              <pc:docMk/>
              <pc:sldMasterMk cId="406295745" sldId="2147483660"/>
              <pc:sldLayoutMk cId="324056269" sldId="2147483702"/>
              <ac:spMk id="3" creationId="{72A5FEE3-4F44-4EF8-BB58-7C6B9EE46DC0}"/>
            </ac:spMkLst>
          </pc:spChg>
          <pc:spChg chg="add del">
            <ac:chgData name="Jenny Hallenius" userId="bf87b820-ad5e-4b64-ae3c-3824dbc18b3b" providerId="ADAL" clId="{1FB50766-B78B-4544-B624-9F2A52B2CDC1}" dt="2021-09-01T07:57:45.051" v="117" actId="478"/>
            <ac:spMkLst>
              <pc:docMk/>
              <pc:sldMasterMk cId="406295745" sldId="2147483660"/>
              <pc:sldLayoutMk cId="324056269" sldId="2147483702"/>
              <ac:spMk id="4" creationId="{D9E75873-11EA-475C-9688-F58B035842BF}"/>
            </ac:spMkLst>
          </pc:spChg>
          <pc:picChg chg="del">
            <ac:chgData name="Jenny Hallenius" userId="bf87b820-ad5e-4b64-ae3c-3824dbc18b3b" providerId="ADAL" clId="{1FB50766-B78B-4544-B624-9F2A52B2CDC1}" dt="2021-09-01T07:49:02.570" v="100" actId="478"/>
            <ac:picMkLst>
              <pc:docMk/>
              <pc:sldMasterMk cId="406295745" sldId="2147483660"/>
              <pc:sldLayoutMk cId="324056269" sldId="2147483702"/>
              <ac:picMk id="7" creationId="{D945F756-2C1F-DE4A-82E7-CD0AF9493E34}"/>
            </ac:picMkLst>
          </pc:picChg>
          <pc:picChg chg="del">
            <ac:chgData name="Jenny Hallenius" userId="bf87b820-ad5e-4b64-ae3c-3824dbc18b3b" providerId="ADAL" clId="{1FB50766-B78B-4544-B624-9F2A52B2CDC1}" dt="2021-09-01T07:49:02.570" v="100" actId="478"/>
            <ac:picMkLst>
              <pc:docMk/>
              <pc:sldMasterMk cId="406295745" sldId="2147483660"/>
              <pc:sldLayoutMk cId="324056269" sldId="2147483702"/>
              <ac:picMk id="8" creationId="{E1ECE3EE-2444-864E-AE9F-45A507980164}"/>
            </ac:picMkLst>
          </pc:picChg>
        </pc:sldLayoutChg>
        <pc:sldLayoutChg chg="addSp delSp modSp add del mod modTransition">
          <pc:chgData name="Jenny Hallenius" userId="bf87b820-ad5e-4b64-ae3c-3824dbc18b3b" providerId="ADAL" clId="{1FB50766-B78B-4544-B624-9F2A52B2CDC1}" dt="2021-09-01T08:13:01.607" v="130" actId="2696"/>
          <pc:sldLayoutMkLst>
            <pc:docMk/>
            <pc:sldMasterMk cId="406295745" sldId="2147483660"/>
            <pc:sldLayoutMk cId="3915228849" sldId="2147483703"/>
          </pc:sldLayoutMkLst>
          <pc:picChg chg="del">
            <ac:chgData name="Jenny Hallenius" userId="bf87b820-ad5e-4b64-ae3c-3824dbc18b3b" providerId="ADAL" clId="{1FB50766-B78B-4544-B624-9F2A52B2CDC1}" dt="2021-09-01T07:49:05.996" v="101" actId="478"/>
            <ac:picMkLst>
              <pc:docMk/>
              <pc:sldMasterMk cId="406295745" sldId="2147483660"/>
              <pc:sldLayoutMk cId="3915228849" sldId="2147483703"/>
              <ac:picMk id="7" creationId="{D945F756-2C1F-DE4A-82E7-CD0AF9493E34}"/>
            </ac:picMkLst>
          </pc:picChg>
          <pc:picChg chg="del">
            <ac:chgData name="Jenny Hallenius" userId="bf87b820-ad5e-4b64-ae3c-3824dbc18b3b" providerId="ADAL" clId="{1FB50766-B78B-4544-B624-9F2A52B2CDC1}" dt="2021-09-01T07:49:05.996" v="101" actId="478"/>
            <ac:picMkLst>
              <pc:docMk/>
              <pc:sldMasterMk cId="406295745" sldId="2147483660"/>
              <pc:sldLayoutMk cId="3915228849" sldId="2147483703"/>
              <ac:picMk id="8" creationId="{E1ECE3EE-2444-864E-AE9F-45A507980164}"/>
            </ac:picMkLst>
          </pc:picChg>
          <pc:picChg chg="del">
            <ac:chgData name="Jenny Hallenius" userId="bf87b820-ad5e-4b64-ae3c-3824dbc18b3b" providerId="ADAL" clId="{1FB50766-B78B-4544-B624-9F2A52B2CDC1}" dt="2021-09-01T07:48:28.579" v="98" actId="478"/>
            <ac:picMkLst>
              <pc:docMk/>
              <pc:sldMasterMk cId="406295745" sldId="2147483660"/>
              <pc:sldLayoutMk cId="3915228849" sldId="2147483703"/>
              <ac:picMk id="9" creationId="{84EA6779-C7B5-3940-AC91-3404093067D0}"/>
            </ac:picMkLst>
          </pc:picChg>
          <pc:picChg chg="add mod">
            <ac:chgData name="Jenny Hallenius" userId="bf87b820-ad5e-4b64-ae3c-3824dbc18b3b" providerId="ADAL" clId="{1FB50766-B78B-4544-B624-9F2A52B2CDC1}" dt="2021-09-01T07:49:21.963" v="104" actId="1038"/>
            <ac:picMkLst>
              <pc:docMk/>
              <pc:sldMasterMk cId="406295745" sldId="2147483660"/>
              <pc:sldLayoutMk cId="3915228849" sldId="2147483703"/>
              <ac:picMk id="10" creationId="{6948BE33-64BB-7D4F-BE2F-135D65EA21ED}"/>
            </ac:picMkLst>
          </pc:picChg>
        </pc:sldLayoutChg>
        <pc:sldLayoutChg chg="delSp modSp add del mod modTransition">
          <pc:chgData name="Jenny Hallenius" userId="bf87b820-ad5e-4b64-ae3c-3824dbc18b3b" providerId="ADAL" clId="{1FB50766-B78B-4544-B624-9F2A52B2CDC1}" dt="2021-09-01T08:13:01.633" v="131" actId="2696"/>
          <pc:sldLayoutMkLst>
            <pc:docMk/>
            <pc:sldMasterMk cId="406295745" sldId="2147483660"/>
            <pc:sldLayoutMk cId="745113808" sldId="2147483704"/>
          </pc:sldLayoutMkLst>
          <pc:picChg chg="del mod">
            <ac:chgData name="Jenny Hallenius" userId="bf87b820-ad5e-4b64-ae3c-3824dbc18b3b" providerId="ADAL" clId="{1FB50766-B78B-4544-B624-9F2A52B2CDC1}" dt="2021-09-01T07:48:18.673" v="96" actId="478"/>
            <ac:picMkLst>
              <pc:docMk/>
              <pc:sldMasterMk cId="406295745" sldId="2147483660"/>
              <pc:sldLayoutMk cId="745113808" sldId="2147483704"/>
              <ac:picMk id="7" creationId="{D945F756-2C1F-DE4A-82E7-CD0AF9493E34}"/>
            </ac:picMkLst>
          </pc:picChg>
          <pc:picChg chg="mod">
            <ac:chgData name="Jenny Hallenius" userId="bf87b820-ad5e-4b64-ae3c-3824dbc18b3b" providerId="ADAL" clId="{1FB50766-B78B-4544-B624-9F2A52B2CDC1}" dt="2021-09-01T07:49:33.540" v="105" actId="1038"/>
            <ac:picMkLst>
              <pc:docMk/>
              <pc:sldMasterMk cId="406295745" sldId="2147483660"/>
              <pc:sldLayoutMk cId="745113808" sldId="2147483704"/>
              <ac:picMk id="8" creationId="{E1ECE3EE-2444-864E-AE9F-45A507980164}"/>
            </ac:picMkLst>
          </pc:picChg>
          <pc:picChg chg="del">
            <ac:chgData name="Jenny Hallenius" userId="bf87b820-ad5e-4b64-ae3c-3824dbc18b3b" providerId="ADAL" clId="{1FB50766-B78B-4544-B624-9F2A52B2CDC1}" dt="2021-09-01T07:47:49.818" v="92" actId="478"/>
            <ac:picMkLst>
              <pc:docMk/>
              <pc:sldMasterMk cId="406295745" sldId="2147483660"/>
              <pc:sldLayoutMk cId="745113808" sldId="2147483704"/>
              <ac:picMk id="9" creationId="{84EA6779-C7B5-3940-AC91-3404093067D0}"/>
            </ac:picMkLst>
          </pc:picChg>
        </pc:sldLayoutChg>
        <pc:sldLayoutChg chg="addSp delSp modSp add mod modTransition">
          <pc:chgData name="Jenny Hallenius" userId="bf87b820-ad5e-4b64-ae3c-3824dbc18b3b" providerId="ADAL" clId="{1FB50766-B78B-4544-B624-9F2A52B2CDC1}" dt="2021-09-06T12:34:10.601" v="1642" actId="1035"/>
          <pc:sldLayoutMkLst>
            <pc:docMk/>
            <pc:sldMasterMk cId="406295745" sldId="2147483660"/>
            <pc:sldLayoutMk cId="2673758802" sldId="2147483705"/>
          </pc:sldLayoutMkLst>
          <pc:picChg chg="add del mod">
            <ac:chgData name="Jenny Hallenius" userId="bf87b820-ad5e-4b64-ae3c-3824dbc18b3b" providerId="ADAL" clId="{1FB50766-B78B-4544-B624-9F2A52B2CDC1}" dt="2021-09-06T12:34:03.749" v="1632" actId="478"/>
            <ac:picMkLst>
              <pc:docMk/>
              <pc:sldMasterMk cId="406295745" sldId="2147483660"/>
              <pc:sldLayoutMk cId="2673758802" sldId="2147483705"/>
              <ac:picMk id="5" creationId="{562BB51E-93CD-8B47-8D29-F87EE6C37079}"/>
            </ac:picMkLst>
          </pc:picChg>
          <pc:picChg chg="add del mod">
            <ac:chgData name="Jenny Hallenius" userId="bf87b820-ad5e-4b64-ae3c-3824dbc18b3b" providerId="ADAL" clId="{1FB50766-B78B-4544-B624-9F2A52B2CDC1}" dt="2021-09-06T12:34:10.601" v="1642" actId="1035"/>
            <ac:picMkLst>
              <pc:docMk/>
              <pc:sldMasterMk cId="406295745" sldId="2147483660"/>
              <pc:sldLayoutMk cId="2673758802" sldId="2147483705"/>
              <ac:picMk id="7" creationId="{61F641EF-4707-7E4B-A2C7-B20515636615}"/>
            </ac:picMkLst>
          </pc:picChg>
        </pc:sldLayoutChg>
        <pc:sldLayoutChg chg="addSp modSp add mod modTransition">
          <pc:chgData name="Jenny Hallenius" userId="bf87b820-ad5e-4b64-ae3c-3824dbc18b3b" providerId="ADAL" clId="{1FB50766-B78B-4544-B624-9F2A52B2CDC1}" dt="2021-09-01T08:13:57.129" v="133" actId="6014"/>
          <pc:sldLayoutMkLst>
            <pc:docMk/>
            <pc:sldMasterMk cId="406295745" sldId="2147483660"/>
            <pc:sldLayoutMk cId="3891128674" sldId="2147483706"/>
          </pc:sldLayoutMkLst>
          <pc:picChg chg="add mod">
            <ac:chgData name="Jenny Hallenius" userId="bf87b820-ad5e-4b64-ae3c-3824dbc18b3b" providerId="ADAL" clId="{1FB50766-B78B-4544-B624-9F2A52B2CDC1}" dt="2021-09-01T08:12:48.136" v="127"/>
            <ac:picMkLst>
              <pc:docMk/>
              <pc:sldMasterMk cId="406295745" sldId="2147483660"/>
              <pc:sldLayoutMk cId="3891128674" sldId="2147483706"/>
              <ac:picMk id="5" creationId="{84367A42-201F-934A-8009-640481BE806E}"/>
            </ac:picMkLst>
          </pc:picChg>
        </pc:sldLayoutChg>
        <pc:sldLayoutChg chg="addSp modSp add mod modTransition">
          <pc:chgData name="Jenny Hallenius" userId="bf87b820-ad5e-4b64-ae3c-3824dbc18b3b" providerId="ADAL" clId="{1FB50766-B78B-4544-B624-9F2A52B2CDC1}" dt="2021-09-01T08:14:10.517" v="134" actId="6014"/>
          <pc:sldLayoutMkLst>
            <pc:docMk/>
            <pc:sldMasterMk cId="406295745" sldId="2147483660"/>
            <pc:sldLayoutMk cId="1435353754" sldId="2147483707"/>
          </pc:sldLayoutMkLst>
          <pc:picChg chg="add mod">
            <ac:chgData name="Jenny Hallenius" userId="bf87b820-ad5e-4b64-ae3c-3824dbc18b3b" providerId="ADAL" clId="{1FB50766-B78B-4544-B624-9F2A52B2CDC1}" dt="2021-09-01T08:12:54.780" v="128"/>
            <ac:picMkLst>
              <pc:docMk/>
              <pc:sldMasterMk cId="406295745" sldId="2147483660"/>
              <pc:sldLayoutMk cId="1435353754" sldId="2147483707"/>
              <ac:picMk id="5" creationId="{93805FBB-6482-2E4C-B138-23E4EF33BAEF}"/>
            </ac:picMkLst>
          </pc:picChg>
        </pc:sldLayoutChg>
        <pc:sldLayoutChg chg="addSp delSp modSp add mod modTransition">
          <pc:chgData name="Jenny Hallenius" userId="bf87b820-ad5e-4b64-ae3c-3824dbc18b3b" providerId="ADAL" clId="{1FB50766-B78B-4544-B624-9F2A52B2CDC1}" dt="2021-09-06T12:35:29.084" v="1699"/>
          <pc:sldLayoutMkLst>
            <pc:docMk/>
            <pc:sldMasterMk cId="406295745" sldId="2147483660"/>
            <pc:sldLayoutMk cId="1849934542" sldId="2147483708"/>
          </pc:sldLayoutMkLst>
          <pc:spChg chg="mod">
            <ac:chgData name="Jenny Hallenius" userId="bf87b820-ad5e-4b64-ae3c-3824dbc18b3b" providerId="ADAL" clId="{1FB50766-B78B-4544-B624-9F2A52B2CDC1}" dt="2021-09-01T08:42:57.927" v="526" actId="207"/>
            <ac:spMkLst>
              <pc:docMk/>
              <pc:sldMasterMk cId="406295745" sldId="2147483660"/>
              <pc:sldLayoutMk cId="1849934542" sldId="2147483708"/>
              <ac:spMk id="4" creationId="{86B669AE-DB11-48D9-AF4B-A358921646CB}"/>
            </ac:spMkLst>
          </pc:spChg>
          <pc:spChg chg="add mod">
            <ac:chgData name="Jenny Hallenius" userId="bf87b820-ad5e-4b64-ae3c-3824dbc18b3b" providerId="ADAL" clId="{1FB50766-B78B-4544-B624-9F2A52B2CDC1}" dt="2021-09-01T09:02:40.775" v="712"/>
            <ac:spMkLst>
              <pc:docMk/>
              <pc:sldMasterMk cId="406295745" sldId="2147483660"/>
              <pc:sldLayoutMk cId="1849934542" sldId="2147483708"/>
              <ac:spMk id="7" creationId="{3AC7D2E6-D294-8645-9E34-D0D4B32A90F6}"/>
            </ac:spMkLst>
          </pc:spChg>
          <pc:spChg chg="add mod">
            <ac:chgData name="Jenny Hallenius" userId="bf87b820-ad5e-4b64-ae3c-3824dbc18b3b" providerId="ADAL" clId="{1FB50766-B78B-4544-B624-9F2A52B2CDC1}" dt="2021-09-01T09:02:40.775" v="712"/>
            <ac:spMkLst>
              <pc:docMk/>
              <pc:sldMasterMk cId="406295745" sldId="2147483660"/>
              <pc:sldLayoutMk cId="1849934542" sldId="2147483708"/>
              <ac:spMk id="8" creationId="{82B53504-4CC3-E24A-B009-D317C71A3A04}"/>
            </ac:spMkLst>
          </pc:spChg>
          <pc:spChg chg="add mod">
            <ac:chgData name="Jenny Hallenius" userId="bf87b820-ad5e-4b64-ae3c-3824dbc18b3b" providerId="ADAL" clId="{1FB50766-B78B-4544-B624-9F2A52B2CDC1}" dt="2021-09-01T09:02:40.775" v="712"/>
            <ac:spMkLst>
              <pc:docMk/>
              <pc:sldMasterMk cId="406295745" sldId="2147483660"/>
              <pc:sldLayoutMk cId="1849934542" sldId="2147483708"/>
              <ac:spMk id="9" creationId="{74A1B67B-B00A-F049-8DF0-A0AF4363270B}"/>
            </ac:spMkLst>
          </pc:spChg>
          <pc:picChg chg="add del mod">
            <ac:chgData name="Jenny Hallenius" userId="bf87b820-ad5e-4b64-ae3c-3824dbc18b3b" providerId="ADAL" clId="{1FB50766-B78B-4544-B624-9F2A52B2CDC1}" dt="2021-09-06T12:35:28.637" v="1698" actId="478"/>
            <ac:picMkLst>
              <pc:docMk/>
              <pc:sldMasterMk cId="406295745" sldId="2147483660"/>
              <pc:sldLayoutMk cId="1849934542" sldId="2147483708"/>
              <ac:picMk id="6" creationId="{3A51B2A8-02F9-4A4D-9AB3-D3A9CE5654E6}"/>
            </ac:picMkLst>
          </pc:picChg>
          <pc:picChg chg="add mod">
            <ac:chgData name="Jenny Hallenius" userId="bf87b820-ad5e-4b64-ae3c-3824dbc18b3b" providerId="ADAL" clId="{1FB50766-B78B-4544-B624-9F2A52B2CDC1}" dt="2021-09-01T09:07:31.729" v="855" actId="14100"/>
            <ac:picMkLst>
              <pc:docMk/>
              <pc:sldMasterMk cId="406295745" sldId="2147483660"/>
              <pc:sldLayoutMk cId="1849934542" sldId="2147483708"/>
              <ac:picMk id="10" creationId="{D9726BEF-40B4-CB42-A016-F65AB1E9C694}"/>
            </ac:picMkLst>
          </pc:picChg>
          <pc:picChg chg="add mod">
            <ac:chgData name="Jenny Hallenius" userId="bf87b820-ad5e-4b64-ae3c-3824dbc18b3b" providerId="ADAL" clId="{1FB50766-B78B-4544-B624-9F2A52B2CDC1}" dt="2021-09-06T12:35:29.084" v="1699"/>
            <ac:picMkLst>
              <pc:docMk/>
              <pc:sldMasterMk cId="406295745" sldId="2147483660"/>
              <pc:sldLayoutMk cId="1849934542" sldId="2147483708"/>
              <ac:picMk id="11" creationId="{45BDCCBD-5F50-8E41-A1C6-EE8D5C5EA564}"/>
            </ac:picMkLst>
          </pc:picChg>
        </pc:sldLayoutChg>
        <pc:sldLayoutChg chg="addSp delSp modSp add mod modTransition">
          <pc:chgData name="Jenny Hallenius" userId="bf87b820-ad5e-4b64-ae3c-3824dbc18b3b" providerId="ADAL" clId="{1FB50766-B78B-4544-B624-9F2A52B2CDC1}" dt="2021-09-06T12:35:32.966" v="1701"/>
          <pc:sldLayoutMkLst>
            <pc:docMk/>
            <pc:sldMasterMk cId="406295745" sldId="2147483660"/>
            <pc:sldLayoutMk cId="803835218" sldId="2147483709"/>
          </pc:sldLayoutMkLst>
          <pc:spChg chg="mod">
            <ac:chgData name="Jenny Hallenius" userId="bf87b820-ad5e-4b64-ae3c-3824dbc18b3b" providerId="ADAL" clId="{1FB50766-B78B-4544-B624-9F2A52B2CDC1}" dt="2021-09-01T08:50:44.505" v="546" actId="207"/>
            <ac:spMkLst>
              <pc:docMk/>
              <pc:sldMasterMk cId="406295745" sldId="2147483660"/>
              <pc:sldLayoutMk cId="803835218" sldId="2147483709"/>
              <ac:spMk id="4" creationId="{86B669AE-DB11-48D9-AF4B-A358921646CB}"/>
            </ac:spMkLst>
          </pc:spChg>
          <pc:picChg chg="del">
            <ac:chgData name="Jenny Hallenius" userId="bf87b820-ad5e-4b64-ae3c-3824dbc18b3b" providerId="ADAL" clId="{1FB50766-B78B-4544-B624-9F2A52B2CDC1}" dt="2021-09-06T12:35:32.564" v="1700" actId="478"/>
            <ac:picMkLst>
              <pc:docMk/>
              <pc:sldMasterMk cId="406295745" sldId="2147483660"/>
              <pc:sldLayoutMk cId="803835218" sldId="2147483709"/>
              <ac:picMk id="6" creationId="{3A51B2A8-02F9-4A4D-9AB3-D3A9CE5654E6}"/>
            </ac:picMkLst>
          </pc:picChg>
          <pc:picChg chg="add mod">
            <ac:chgData name="Jenny Hallenius" userId="bf87b820-ad5e-4b64-ae3c-3824dbc18b3b" providerId="ADAL" clId="{1FB50766-B78B-4544-B624-9F2A52B2CDC1}" dt="2021-09-06T12:35:32.966" v="1701"/>
            <ac:picMkLst>
              <pc:docMk/>
              <pc:sldMasterMk cId="406295745" sldId="2147483660"/>
              <pc:sldLayoutMk cId="803835218" sldId="2147483709"/>
              <ac:picMk id="7" creationId="{A2E7B1C0-3083-B346-9E25-6A7886C1C74C}"/>
            </ac:picMkLst>
          </pc:picChg>
        </pc:sldLayoutChg>
        <pc:sldLayoutChg chg="addSp delSp modSp add mod modTransition">
          <pc:chgData name="Jenny Hallenius" userId="bf87b820-ad5e-4b64-ae3c-3824dbc18b3b" providerId="ADAL" clId="{1FB50766-B78B-4544-B624-9F2A52B2CDC1}" dt="2021-09-06T12:35:41.325" v="1703"/>
          <pc:sldLayoutMkLst>
            <pc:docMk/>
            <pc:sldMasterMk cId="406295745" sldId="2147483660"/>
            <pc:sldLayoutMk cId="3184719044" sldId="2147483710"/>
          </pc:sldLayoutMkLst>
          <pc:spChg chg="del">
            <ac:chgData name="Jenny Hallenius" userId="bf87b820-ad5e-4b64-ae3c-3824dbc18b3b" providerId="ADAL" clId="{1FB50766-B78B-4544-B624-9F2A52B2CDC1}" dt="2021-09-01T09:47:48.046" v="924" actId="478"/>
            <ac:spMkLst>
              <pc:docMk/>
              <pc:sldMasterMk cId="406295745" sldId="2147483660"/>
              <pc:sldLayoutMk cId="3184719044" sldId="2147483710"/>
              <ac:spMk id="3" creationId="{54B2EE45-8107-4DF6-B7D2-B3F80F43CEF7}"/>
            </ac:spMkLst>
          </pc:spChg>
          <pc:spChg chg="add mod">
            <ac:chgData name="Jenny Hallenius" userId="bf87b820-ad5e-4b64-ae3c-3824dbc18b3b" providerId="ADAL" clId="{1FB50766-B78B-4544-B624-9F2A52B2CDC1}" dt="2021-09-01T09:47:49.153" v="925"/>
            <ac:spMkLst>
              <pc:docMk/>
              <pc:sldMasterMk cId="406295745" sldId="2147483660"/>
              <pc:sldLayoutMk cId="3184719044" sldId="2147483710"/>
              <ac:spMk id="7" creationId="{D9B29E05-42D7-0A41-B967-9206289CF6E2}"/>
            </ac:spMkLst>
          </pc:spChg>
          <pc:spChg chg="add mod">
            <ac:chgData name="Jenny Hallenius" userId="bf87b820-ad5e-4b64-ae3c-3824dbc18b3b" providerId="ADAL" clId="{1FB50766-B78B-4544-B624-9F2A52B2CDC1}" dt="2021-09-01T09:47:49.153" v="925"/>
            <ac:spMkLst>
              <pc:docMk/>
              <pc:sldMasterMk cId="406295745" sldId="2147483660"/>
              <pc:sldLayoutMk cId="3184719044" sldId="2147483710"/>
              <ac:spMk id="8" creationId="{C31E3101-6069-FF49-82AF-D69D6CFEF69B}"/>
            </ac:spMkLst>
          </pc:spChg>
          <pc:picChg chg="add del mod">
            <ac:chgData name="Jenny Hallenius" userId="bf87b820-ad5e-4b64-ae3c-3824dbc18b3b" providerId="ADAL" clId="{1FB50766-B78B-4544-B624-9F2A52B2CDC1}" dt="2021-09-06T12:35:40.613" v="1702" actId="478"/>
            <ac:picMkLst>
              <pc:docMk/>
              <pc:sldMasterMk cId="406295745" sldId="2147483660"/>
              <pc:sldLayoutMk cId="3184719044" sldId="2147483710"/>
              <ac:picMk id="6" creationId="{270BC3A3-47D3-FE48-BF8B-35572D06E741}"/>
            </ac:picMkLst>
          </pc:picChg>
          <pc:picChg chg="add mod">
            <ac:chgData name="Jenny Hallenius" userId="bf87b820-ad5e-4b64-ae3c-3824dbc18b3b" providerId="ADAL" clId="{1FB50766-B78B-4544-B624-9F2A52B2CDC1}" dt="2021-09-06T12:35:41.325" v="1703"/>
            <ac:picMkLst>
              <pc:docMk/>
              <pc:sldMasterMk cId="406295745" sldId="2147483660"/>
              <pc:sldLayoutMk cId="3184719044" sldId="2147483710"/>
              <ac:picMk id="9" creationId="{8BEFD77F-AA4C-9947-A8A1-24D1C1E02EDE}"/>
            </ac:picMkLst>
          </pc:picChg>
        </pc:sldLayoutChg>
        <pc:sldLayoutChg chg="addSp delSp modSp add mod ord modTransition">
          <pc:chgData name="Jenny Hallenius" userId="bf87b820-ad5e-4b64-ae3c-3824dbc18b3b" providerId="ADAL" clId="{1FB50766-B78B-4544-B624-9F2A52B2CDC1}" dt="2021-09-01T13:09:07.661" v="1274" actId="20578"/>
          <pc:sldLayoutMkLst>
            <pc:docMk/>
            <pc:sldMasterMk cId="406295745" sldId="2147483660"/>
            <pc:sldLayoutMk cId="2418999073" sldId="2147483711"/>
          </pc:sldLayoutMkLst>
          <pc:picChg chg="del">
            <ac:chgData name="Jenny Hallenius" userId="bf87b820-ad5e-4b64-ae3c-3824dbc18b3b" providerId="ADAL" clId="{1FB50766-B78B-4544-B624-9F2A52B2CDC1}" dt="2021-09-01T09:51:01.173" v="973" actId="478"/>
            <ac:picMkLst>
              <pc:docMk/>
              <pc:sldMasterMk cId="406295745" sldId="2147483660"/>
              <pc:sldLayoutMk cId="2418999073" sldId="2147483711"/>
              <ac:picMk id="6" creationId="{4CF62A63-9B47-5747-95E2-96CB4FE9039C}"/>
            </ac:picMkLst>
          </pc:picChg>
          <pc:picChg chg="add mod">
            <ac:chgData name="Jenny Hallenius" userId="bf87b820-ad5e-4b64-ae3c-3824dbc18b3b" providerId="ADAL" clId="{1FB50766-B78B-4544-B624-9F2A52B2CDC1}" dt="2021-09-01T09:51:08.077" v="977" actId="1038"/>
            <ac:picMkLst>
              <pc:docMk/>
              <pc:sldMasterMk cId="406295745" sldId="2147483660"/>
              <pc:sldLayoutMk cId="2418999073" sldId="2147483711"/>
              <ac:picMk id="7" creationId="{A364B083-927E-4045-BC51-583BEEE1F29F}"/>
            </ac:picMkLst>
          </pc:picChg>
        </pc:sldLayoutChg>
        <pc:sldLayoutChg chg="addSp delSp modSp add mod modTransition">
          <pc:chgData name="Jenny Hallenius" userId="bf87b820-ad5e-4b64-ae3c-3824dbc18b3b" providerId="ADAL" clId="{1FB50766-B78B-4544-B624-9F2A52B2CDC1}" dt="2021-09-01T10:05:02.949" v="1024" actId="6014"/>
          <pc:sldLayoutMkLst>
            <pc:docMk/>
            <pc:sldMasterMk cId="406295745" sldId="2147483660"/>
            <pc:sldLayoutMk cId="2229147755" sldId="2147483712"/>
          </pc:sldLayoutMkLst>
          <pc:spChg chg="mod">
            <ac:chgData name="Jenny Hallenius" userId="bf87b820-ad5e-4b64-ae3c-3824dbc18b3b" providerId="ADAL" clId="{1FB50766-B78B-4544-B624-9F2A52B2CDC1}" dt="2021-09-01T10:04:29.922" v="1022" actId="207"/>
            <ac:spMkLst>
              <pc:docMk/>
              <pc:sldMasterMk cId="406295745" sldId="2147483660"/>
              <pc:sldLayoutMk cId="2229147755" sldId="2147483712"/>
              <ac:spMk id="4" creationId="{86B669AE-DB11-48D9-AF4B-A358921646CB}"/>
            </ac:spMkLst>
          </pc:spChg>
          <pc:spChg chg="add del mod">
            <ac:chgData name="Jenny Hallenius" userId="bf87b820-ad5e-4b64-ae3c-3824dbc18b3b" providerId="ADAL" clId="{1FB50766-B78B-4544-B624-9F2A52B2CDC1}" dt="2021-09-01T10:04:37.557" v="1023" actId="21"/>
            <ac:spMkLst>
              <pc:docMk/>
              <pc:sldMasterMk cId="406295745" sldId="2147483660"/>
              <pc:sldLayoutMk cId="2229147755" sldId="2147483712"/>
              <ac:spMk id="6" creationId="{C7E6635A-A828-CE40-8B26-9DF4421168DA}"/>
            </ac:spMkLst>
          </pc:spChg>
        </pc:sldLayoutChg>
        <pc:sldLayoutChg chg="modSp add mod modTransition">
          <pc:chgData name="Jenny Hallenius" userId="bf87b820-ad5e-4b64-ae3c-3824dbc18b3b" providerId="ADAL" clId="{1FB50766-B78B-4544-B624-9F2A52B2CDC1}" dt="2021-09-01T10:32:59.909" v="1092" actId="207"/>
          <pc:sldLayoutMkLst>
            <pc:docMk/>
            <pc:sldMasterMk cId="406295745" sldId="2147483660"/>
            <pc:sldLayoutMk cId="3343877039" sldId="2147483713"/>
          </pc:sldLayoutMkLst>
          <pc:spChg chg="mod">
            <ac:chgData name="Jenny Hallenius" userId="bf87b820-ad5e-4b64-ae3c-3824dbc18b3b" providerId="ADAL" clId="{1FB50766-B78B-4544-B624-9F2A52B2CDC1}" dt="2021-09-01T10:32:59.909" v="1092" actId="207"/>
            <ac:spMkLst>
              <pc:docMk/>
              <pc:sldMasterMk cId="406295745" sldId="2147483660"/>
              <pc:sldLayoutMk cId="3343877039" sldId="2147483713"/>
              <ac:spMk id="4" creationId="{86B669AE-DB11-48D9-AF4B-A358921646CB}"/>
            </ac:spMkLst>
          </pc:spChg>
        </pc:sldLayoutChg>
        <pc:sldLayoutChg chg="addSp delSp modSp add mod ord modTransition">
          <pc:chgData name="Jenny Hallenius" userId="bf87b820-ad5e-4b64-ae3c-3824dbc18b3b" providerId="ADAL" clId="{1FB50766-B78B-4544-B624-9F2A52B2CDC1}" dt="2021-09-06T12:35:17.458" v="1695"/>
          <pc:sldLayoutMkLst>
            <pc:docMk/>
            <pc:sldMasterMk cId="406295745" sldId="2147483660"/>
            <pc:sldLayoutMk cId="38289655" sldId="2147483714"/>
          </pc:sldLayoutMkLst>
          <pc:picChg chg="add del mod">
            <ac:chgData name="Jenny Hallenius" userId="bf87b820-ad5e-4b64-ae3c-3824dbc18b3b" providerId="ADAL" clId="{1FB50766-B78B-4544-B624-9F2A52B2CDC1}" dt="2021-09-06T12:35:16.996" v="1694" actId="478"/>
            <ac:picMkLst>
              <pc:docMk/>
              <pc:sldMasterMk cId="406295745" sldId="2147483660"/>
              <pc:sldLayoutMk cId="38289655" sldId="2147483714"/>
              <ac:picMk id="6" creationId="{3ACF5F32-DA23-D647-9BD0-F554115A2A34}"/>
            </ac:picMkLst>
          </pc:picChg>
          <pc:picChg chg="add del mod">
            <ac:chgData name="Jenny Hallenius" userId="bf87b820-ad5e-4b64-ae3c-3824dbc18b3b" providerId="ADAL" clId="{1FB50766-B78B-4544-B624-9F2A52B2CDC1}" dt="2021-09-06T12:35:15.609" v="1693" actId="21"/>
            <ac:picMkLst>
              <pc:docMk/>
              <pc:sldMasterMk cId="406295745" sldId="2147483660"/>
              <pc:sldLayoutMk cId="38289655" sldId="2147483714"/>
              <ac:picMk id="7" creationId="{7612A2D4-9516-DE46-8796-6AAA89393E20}"/>
            </ac:picMkLst>
          </pc:picChg>
          <pc:picChg chg="add mod">
            <ac:chgData name="Jenny Hallenius" userId="bf87b820-ad5e-4b64-ae3c-3824dbc18b3b" providerId="ADAL" clId="{1FB50766-B78B-4544-B624-9F2A52B2CDC1}" dt="2021-09-06T12:35:17.458" v="1695"/>
            <ac:picMkLst>
              <pc:docMk/>
              <pc:sldMasterMk cId="406295745" sldId="2147483660"/>
              <pc:sldLayoutMk cId="38289655" sldId="2147483714"/>
              <ac:picMk id="8" creationId="{2F750125-997F-4D4C-A0F1-1C6EBF36A995}"/>
            </ac:picMkLst>
          </pc:picChg>
        </pc:sldLayoutChg>
        <pc:sldLayoutChg chg="modSp add mod ord modTransition">
          <pc:chgData name="Jenny Hallenius" userId="bf87b820-ad5e-4b64-ae3c-3824dbc18b3b" providerId="ADAL" clId="{1FB50766-B78B-4544-B624-9F2A52B2CDC1}" dt="2021-09-01T10:46:24.499" v="1207" actId="20578"/>
          <pc:sldLayoutMkLst>
            <pc:docMk/>
            <pc:sldMasterMk cId="406295745" sldId="2147483660"/>
            <pc:sldLayoutMk cId="1347353181" sldId="2147483715"/>
          </pc:sldLayoutMkLst>
          <pc:spChg chg="mod">
            <ac:chgData name="Jenny Hallenius" userId="bf87b820-ad5e-4b64-ae3c-3824dbc18b3b" providerId="ADAL" clId="{1FB50766-B78B-4544-B624-9F2A52B2CDC1}" dt="2021-09-01T10:38:07.064" v="1158" actId="207"/>
            <ac:spMkLst>
              <pc:docMk/>
              <pc:sldMasterMk cId="406295745" sldId="2147483660"/>
              <pc:sldLayoutMk cId="1347353181" sldId="2147483715"/>
              <ac:spMk id="4" creationId="{86B669AE-DB11-48D9-AF4B-A358921646CB}"/>
            </ac:spMkLst>
          </pc:spChg>
        </pc:sldLayoutChg>
        <pc:sldLayoutChg chg="addSp delSp modSp add mod ord modTransition">
          <pc:chgData name="Jenny Hallenius" userId="bf87b820-ad5e-4b64-ae3c-3824dbc18b3b" providerId="ADAL" clId="{1FB50766-B78B-4544-B624-9F2A52B2CDC1}" dt="2021-09-01T10:46:30.437" v="1208" actId="20578"/>
          <pc:sldLayoutMkLst>
            <pc:docMk/>
            <pc:sldMasterMk cId="406295745" sldId="2147483660"/>
            <pc:sldLayoutMk cId="3948198691" sldId="2147483716"/>
          </pc:sldLayoutMkLst>
          <pc:picChg chg="del">
            <ac:chgData name="Jenny Hallenius" userId="bf87b820-ad5e-4b64-ae3c-3824dbc18b3b" providerId="ADAL" clId="{1FB50766-B78B-4544-B624-9F2A52B2CDC1}" dt="2021-09-01T10:40:12.517" v="1163" actId="478"/>
            <ac:picMkLst>
              <pc:docMk/>
              <pc:sldMasterMk cId="406295745" sldId="2147483660"/>
              <pc:sldLayoutMk cId="3948198691" sldId="2147483716"/>
              <ac:picMk id="6" creationId="{4CF62A63-9B47-5747-95E2-96CB4FE9039C}"/>
            </ac:picMkLst>
          </pc:picChg>
          <pc:picChg chg="add mod">
            <ac:chgData name="Jenny Hallenius" userId="bf87b820-ad5e-4b64-ae3c-3824dbc18b3b" providerId="ADAL" clId="{1FB50766-B78B-4544-B624-9F2A52B2CDC1}" dt="2021-09-01T10:40:14.846" v="1164"/>
            <ac:picMkLst>
              <pc:docMk/>
              <pc:sldMasterMk cId="406295745" sldId="2147483660"/>
              <pc:sldLayoutMk cId="3948198691" sldId="2147483716"/>
              <ac:picMk id="7" creationId="{F555D6AD-58A2-9D44-9083-5975376A2ACE}"/>
            </ac:picMkLst>
          </pc:picChg>
        </pc:sldLayoutChg>
        <pc:sldLayoutChg chg="modSp add mod modTransition">
          <pc:chgData name="Jenny Hallenius" userId="bf87b820-ad5e-4b64-ae3c-3824dbc18b3b" providerId="ADAL" clId="{1FB50766-B78B-4544-B624-9F2A52B2CDC1}" dt="2021-09-01T10:48:42.878" v="1213" actId="6014"/>
          <pc:sldLayoutMkLst>
            <pc:docMk/>
            <pc:sldMasterMk cId="406295745" sldId="2147483660"/>
            <pc:sldLayoutMk cId="1688189262" sldId="2147483717"/>
          </pc:sldLayoutMkLst>
          <pc:spChg chg="mod">
            <ac:chgData name="Jenny Hallenius" userId="bf87b820-ad5e-4b64-ae3c-3824dbc18b3b" providerId="ADAL" clId="{1FB50766-B78B-4544-B624-9F2A52B2CDC1}" dt="2021-09-01T10:47:53.839" v="1210" actId="207"/>
            <ac:spMkLst>
              <pc:docMk/>
              <pc:sldMasterMk cId="406295745" sldId="2147483660"/>
              <pc:sldLayoutMk cId="1688189262" sldId="2147483717"/>
              <ac:spMk id="4" creationId="{86B669AE-DB11-48D9-AF4B-A358921646CB}"/>
            </ac:spMkLst>
          </pc:spChg>
        </pc:sldLayoutChg>
        <pc:sldLayoutChg chg="modSp add mod replId modTransition">
          <pc:chgData name="Jenny Hallenius" userId="bf87b820-ad5e-4b64-ae3c-3824dbc18b3b" providerId="ADAL" clId="{1FB50766-B78B-4544-B624-9F2A52B2CDC1}" dt="2021-09-01T10:48:51.223" v="1214" actId="6014"/>
          <pc:sldLayoutMkLst>
            <pc:docMk/>
            <pc:sldMasterMk cId="406295745" sldId="2147483660"/>
            <pc:sldLayoutMk cId="1589851237" sldId="2147483718"/>
          </pc:sldLayoutMkLst>
          <pc:spChg chg="mod">
            <ac:chgData name="Jenny Hallenius" userId="bf87b820-ad5e-4b64-ae3c-3824dbc18b3b" providerId="ADAL" clId="{1FB50766-B78B-4544-B624-9F2A52B2CDC1}" dt="2021-09-01T10:48:02.644" v="1211" actId="207"/>
            <ac:spMkLst>
              <pc:docMk/>
              <pc:sldMasterMk cId="406295745" sldId="2147483660"/>
              <pc:sldLayoutMk cId="1589851237" sldId="2147483718"/>
              <ac:spMk id="4" creationId="{86B669AE-DB11-48D9-AF4B-A358921646CB}"/>
            </ac:spMkLst>
          </pc:spChg>
        </pc:sldLayoutChg>
        <pc:sldLayoutChg chg="modSp add mod replId modTransition">
          <pc:chgData name="Jenny Hallenius" userId="bf87b820-ad5e-4b64-ae3c-3824dbc18b3b" providerId="ADAL" clId="{1FB50766-B78B-4544-B624-9F2A52B2CDC1}" dt="2021-09-01T10:48:58.018" v="1215" actId="6014"/>
          <pc:sldLayoutMkLst>
            <pc:docMk/>
            <pc:sldMasterMk cId="406295745" sldId="2147483660"/>
            <pc:sldLayoutMk cId="2629036966" sldId="2147483719"/>
          </pc:sldLayoutMkLst>
          <pc:spChg chg="mod">
            <ac:chgData name="Jenny Hallenius" userId="bf87b820-ad5e-4b64-ae3c-3824dbc18b3b" providerId="ADAL" clId="{1FB50766-B78B-4544-B624-9F2A52B2CDC1}" dt="2021-09-01T10:48:11.304" v="1212" actId="207"/>
            <ac:spMkLst>
              <pc:docMk/>
              <pc:sldMasterMk cId="406295745" sldId="2147483660"/>
              <pc:sldLayoutMk cId="2629036966" sldId="2147483719"/>
              <ac:spMk id="4" creationId="{86B669AE-DB11-48D9-AF4B-A358921646CB}"/>
            </ac:spMkLst>
          </pc:spChg>
        </pc:sldLayoutChg>
        <pc:sldLayoutChg chg="addSp delSp modSp add mod modTransition">
          <pc:chgData name="Jenny Hallenius" userId="bf87b820-ad5e-4b64-ae3c-3824dbc18b3b" providerId="ADAL" clId="{1FB50766-B78B-4544-B624-9F2A52B2CDC1}" dt="2021-09-06T12:35:25.375" v="1697"/>
          <pc:sldLayoutMkLst>
            <pc:docMk/>
            <pc:sldMasterMk cId="406295745" sldId="2147483660"/>
            <pc:sldLayoutMk cId="4068074614" sldId="2147483720"/>
          </pc:sldLayoutMkLst>
          <pc:picChg chg="add del mod">
            <ac:chgData name="Jenny Hallenius" userId="bf87b820-ad5e-4b64-ae3c-3824dbc18b3b" providerId="ADAL" clId="{1FB50766-B78B-4544-B624-9F2A52B2CDC1}" dt="2021-09-06T12:35:24.597" v="1696" actId="478"/>
            <ac:picMkLst>
              <pc:docMk/>
              <pc:sldMasterMk cId="406295745" sldId="2147483660"/>
              <pc:sldLayoutMk cId="4068074614" sldId="2147483720"/>
              <ac:picMk id="6" creationId="{1DB2A833-D30C-BF40-9D36-481CAD89B17E}"/>
            </ac:picMkLst>
          </pc:picChg>
          <pc:picChg chg="add mod">
            <ac:chgData name="Jenny Hallenius" userId="bf87b820-ad5e-4b64-ae3c-3824dbc18b3b" providerId="ADAL" clId="{1FB50766-B78B-4544-B624-9F2A52B2CDC1}" dt="2021-09-06T12:35:25.375" v="1697"/>
            <ac:picMkLst>
              <pc:docMk/>
              <pc:sldMasterMk cId="406295745" sldId="2147483660"/>
              <pc:sldLayoutMk cId="4068074614" sldId="2147483720"/>
              <ac:picMk id="7" creationId="{21E0B654-3801-6648-A0E8-25E014941954}"/>
            </ac:picMkLst>
          </pc:picChg>
        </pc:sldLayoutChg>
        <pc:sldLayoutChg chg="addSp delSp modSp add mod modTransition">
          <pc:chgData name="Jenny Hallenius" userId="bf87b820-ad5e-4b64-ae3c-3824dbc18b3b" providerId="ADAL" clId="{1FB50766-B78B-4544-B624-9F2A52B2CDC1}" dt="2021-09-06T12:35:01.263" v="1691" actId="1038"/>
          <pc:sldLayoutMkLst>
            <pc:docMk/>
            <pc:sldMasterMk cId="406295745" sldId="2147483660"/>
            <pc:sldLayoutMk cId="708645231" sldId="2147483721"/>
          </pc:sldLayoutMkLst>
          <pc:picChg chg="add del mod">
            <ac:chgData name="Jenny Hallenius" userId="bf87b820-ad5e-4b64-ae3c-3824dbc18b3b" providerId="ADAL" clId="{1FB50766-B78B-4544-B624-9F2A52B2CDC1}" dt="2021-09-02T09:28:05.200" v="1295" actId="478"/>
            <ac:picMkLst>
              <pc:docMk/>
              <pc:sldMasterMk cId="406295745" sldId="2147483660"/>
              <pc:sldLayoutMk cId="708645231" sldId="2147483721"/>
              <ac:picMk id="6" creationId="{E61EA0F8-5F34-A642-8A16-7E6B42D9433E}"/>
            </ac:picMkLst>
          </pc:picChg>
          <pc:picChg chg="add del mod">
            <ac:chgData name="Jenny Hallenius" userId="bf87b820-ad5e-4b64-ae3c-3824dbc18b3b" providerId="ADAL" clId="{1FB50766-B78B-4544-B624-9F2A52B2CDC1}" dt="2021-09-06T12:34:54.373" v="1681" actId="478"/>
            <ac:picMkLst>
              <pc:docMk/>
              <pc:sldMasterMk cId="406295745" sldId="2147483660"/>
              <pc:sldLayoutMk cId="708645231" sldId="2147483721"/>
              <ac:picMk id="7" creationId="{69FAC7D2-0B8F-5B4D-BFDA-EF6C38E55E7A}"/>
            </ac:picMkLst>
          </pc:picChg>
          <pc:picChg chg="add mod">
            <ac:chgData name="Jenny Hallenius" userId="bf87b820-ad5e-4b64-ae3c-3824dbc18b3b" providerId="ADAL" clId="{1FB50766-B78B-4544-B624-9F2A52B2CDC1}" dt="2021-09-06T12:35:01.263" v="1691" actId="1038"/>
            <ac:picMkLst>
              <pc:docMk/>
              <pc:sldMasterMk cId="406295745" sldId="2147483660"/>
              <pc:sldLayoutMk cId="708645231" sldId="2147483721"/>
              <ac:picMk id="8" creationId="{989AF442-385F-9042-9236-481C95222981}"/>
            </ac:picMkLst>
          </pc:picChg>
        </pc:sldLayoutChg>
      </pc:sldMasterChg>
    </pc:docChg>
  </pc:docChgLst>
  <pc:docChgLst>
    <pc:chgData name="Jenny Hallenius" userId="bf87b820-ad5e-4b64-ae3c-3824dbc18b3b" providerId="ADAL" clId="{8B1ED883-825D-9947-84CF-5315FE0D935C}"/>
    <pc:docChg chg="undo custSel">
      <pc:chgData name="Jenny Hallenius" userId="bf87b820-ad5e-4b64-ae3c-3824dbc18b3b" providerId="ADAL" clId="{8B1ED883-825D-9947-84CF-5315FE0D935C}" dt="2021-09-15T11:38:21.406" v="5" actId="1592"/>
      <pc:docMkLst>
        <pc:docMk/>
      </pc:docMkLst>
      <pc:sldChg chg="addCm delCm">
        <pc:chgData name="Jenny Hallenius" userId="bf87b820-ad5e-4b64-ae3c-3824dbc18b3b" providerId="ADAL" clId="{8B1ED883-825D-9947-84CF-5315FE0D935C}" dt="2021-09-15T11:38:11.392" v="4" actId="1589"/>
        <pc:sldMkLst>
          <pc:docMk/>
          <pc:sldMk cId="784341534" sldId="269"/>
        </pc:sldMkLst>
      </pc:sldChg>
      <pc:sldChg chg="addCm delCm">
        <pc:chgData name="Jenny Hallenius" userId="bf87b820-ad5e-4b64-ae3c-3824dbc18b3b" providerId="ADAL" clId="{8B1ED883-825D-9947-84CF-5315FE0D935C}" dt="2021-09-15T11:38:21.406" v="5" actId="1592"/>
        <pc:sldMkLst>
          <pc:docMk/>
          <pc:sldMk cId="1517151597" sldId="3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0C498910-9AE8-455A-B4EE-E97EE792893A}" type="datetimeFigureOut">
              <a:rPr lang="sv-SE" smtClean="0"/>
              <a:t>2021-09-30</a:t>
            </a:fld>
            <a:endParaRPr lang="sv-SE"/>
          </a:p>
        </p:txBody>
      </p:sp>
      <p:sp>
        <p:nvSpPr>
          <p:cNvPr id="4" name="Platshållare för sidfot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B2E39173-FF81-4FB4-8D05-7F244AA03217}" type="slidenum">
              <a:rPr lang="sv-SE" smtClean="0"/>
              <a:t>‹#›</a:t>
            </a:fld>
            <a:endParaRPr lang="sv-SE"/>
          </a:p>
        </p:txBody>
      </p:sp>
    </p:spTree>
    <p:extLst>
      <p:ext uri="{BB962C8B-B14F-4D97-AF65-F5344CB8AC3E}">
        <p14:creationId xmlns:p14="http://schemas.microsoft.com/office/powerpoint/2010/main" val="119795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4E520C02-73C9-402E-852E-8F86156F81AB}" type="datetimeFigureOut">
              <a:rPr lang="sv-SE" smtClean="0"/>
              <a:t>2021-09-30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8CEE8A68-53E1-4A56-BB8C-CD6F70E578CD}" type="slidenum">
              <a:rPr lang="sv-SE" smtClean="0"/>
              <a:t>‹#›</a:t>
            </a:fld>
            <a:endParaRPr lang="sv-SE"/>
          </a:p>
        </p:txBody>
      </p:sp>
    </p:spTree>
    <p:extLst>
      <p:ext uri="{BB962C8B-B14F-4D97-AF65-F5344CB8AC3E}">
        <p14:creationId xmlns:p14="http://schemas.microsoft.com/office/powerpoint/2010/main" val="391369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solidFill>
                <a:srgbClr val="0070C0"/>
              </a:solidFill>
            </a:endParaRPr>
          </a:p>
        </p:txBody>
      </p:sp>
      <p:sp>
        <p:nvSpPr>
          <p:cNvPr id="4" name="Platshållare för bildnummer 3"/>
          <p:cNvSpPr>
            <a:spLocks noGrp="1"/>
          </p:cNvSpPr>
          <p:nvPr>
            <p:ph type="sldNum" sz="quarter" idx="10"/>
          </p:nvPr>
        </p:nvSpPr>
        <p:spPr/>
        <p:txBody>
          <a:bodyPr/>
          <a:lstStyle/>
          <a:p>
            <a:fld id="{390A27C8-C2CD-42CA-BFD1-9471163852DC}" type="slidenum">
              <a:rPr lang="sv-SE" smtClean="0"/>
              <a:t>1</a:t>
            </a:fld>
            <a:endParaRPr lang="sv-SE"/>
          </a:p>
        </p:txBody>
      </p:sp>
    </p:spTree>
    <p:extLst>
      <p:ext uri="{BB962C8B-B14F-4D97-AF65-F5344CB8AC3E}">
        <p14:creationId xmlns:p14="http://schemas.microsoft.com/office/powerpoint/2010/main" val="334920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10</a:t>
            </a:fld>
            <a:endParaRPr lang="sv-SE"/>
          </a:p>
        </p:txBody>
      </p:sp>
    </p:spTree>
    <p:extLst>
      <p:ext uri="{BB962C8B-B14F-4D97-AF65-F5344CB8AC3E}">
        <p14:creationId xmlns:p14="http://schemas.microsoft.com/office/powerpoint/2010/main" val="146653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11</a:t>
            </a:fld>
            <a:endParaRPr lang="sv-SE"/>
          </a:p>
        </p:txBody>
      </p:sp>
    </p:spTree>
    <p:extLst>
      <p:ext uri="{BB962C8B-B14F-4D97-AF65-F5344CB8AC3E}">
        <p14:creationId xmlns:p14="http://schemas.microsoft.com/office/powerpoint/2010/main" val="3361109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12</a:t>
            </a:fld>
            <a:endParaRPr lang="sv-SE"/>
          </a:p>
        </p:txBody>
      </p:sp>
    </p:spTree>
    <p:extLst>
      <p:ext uri="{BB962C8B-B14F-4D97-AF65-F5344CB8AC3E}">
        <p14:creationId xmlns:p14="http://schemas.microsoft.com/office/powerpoint/2010/main" val="289157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13</a:t>
            </a:fld>
            <a:endParaRPr lang="sv-SE"/>
          </a:p>
        </p:txBody>
      </p:sp>
    </p:spTree>
    <p:extLst>
      <p:ext uri="{BB962C8B-B14F-4D97-AF65-F5344CB8AC3E}">
        <p14:creationId xmlns:p14="http://schemas.microsoft.com/office/powerpoint/2010/main" val="3262421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14</a:t>
            </a:fld>
            <a:endParaRPr lang="sv-SE"/>
          </a:p>
        </p:txBody>
      </p:sp>
    </p:spTree>
    <p:extLst>
      <p:ext uri="{BB962C8B-B14F-4D97-AF65-F5344CB8AC3E}">
        <p14:creationId xmlns:p14="http://schemas.microsoft.com/office/powerpoint/2010/main" val="427141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15</a:t>
            </a:fld>
            <a:endParaRPr lang="sv-SE"/>
          </a:p>
        </p:txBody>
      </p:sp>
    </p:spTree>
    <p:extLst>
      <p:ext uri="{BB962C8B-B14F-4D97-AF65-F5344CB8AC3E}">
        <p14:creationId xmlns:p14="http://schemas.microsoft.com/office/powerpoint/2010/main" val="157796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16</a:t>
            </a:fld>
            <a:endParaRPr lang="sv-SE"/>
          </a:p>
        </p:txBody>
      </p:sp>
    </p:spTree>
    <p:extLst>
      <p:ext uri="{BB962C8B-B14F-4D97-AF65-F5344CB8AC3E}">
        <p14:creationId xmlns:p14="http://schemas.microsoft.com/office/powerpoint/2010/main" val="363882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19</a:t>
            </a:fld>
            <a:endParaRPr lang="sv-SE"/>
          </a:p>
        </p:txBody>
      </p:sp>
    </p:spTree>
    <p:extLst>
      <p:ext uri="{BB962C8B-B14F-4D97-AF65-F5344CB8AC3E}">
        <p14:creationId xmlns:p14="http://schemas.microsoft.com/office/powerpoint/2010/main" val="3045986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20</a:t>
            </a:fld>
            <a:endParaRPr lang="sv-SE"/>
          </a:p>
        </p:txBody>
      </p:sp>
    </p:spTree>
    <p:extLst>
      <p:ext uri="{BB962C8B-B14F-4D97-AF65-F5344CB8AC3E}">
        <p14:creationId xmlns:p14="http://schemas.microsoft.com/office/powerpoint/2010/main" val="222715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a:t>
            </a:r>
            <a:r>
              <a:rPr lang="sv-SE" baseline="0" dirty="0"/>
              <a:t> hur det fungerar hos er…</a:t>
            </a:r>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21</a:t>
            </a:fld>
            <a:endParaRPr lang="sv-SE"/>
          </a:p>
        </p:txBody>
      </p:sp>
    </p:spTree>
    <p:extLst>
      <p:ext uri="{BB962C8B-B14F-4D97-AF65-F5344CB8AC3E}">
        <p14:creationId xmlns:p14="http://schemas.microsoft.com/office/powerpoint/2010/main" val="357696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a:t>
            </a:fld>
            <a:endParaRPr lang="sv-SE"/>
          </a:p>
        </p:txBody>
      </p:sp>
    </p:spTree>
    <p:extLst>
      <p:ext uri="{BB962C8B-B14F-4D97-AF65-F5344CB8AC3E}">
        <p14:creationId xmlns:p14="http://schemas.microsoft.com/office/powerpoint/2010/main" val="188951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22</a:t>
            </a:fld>
            <a:endParaRPr lang="sv-SE"/>
          </a:p>
        </p:txBody>
      </p:sp>
    </p:spTree>
    <p:extLst>
      <p:ext uri="{BB962C8B-B14F-4D97-AF65-F5344CB8AC3E}">
        <p14:creationId xmlns:p14="http://schemas.microsoft.com/office/powerpoint/2010/main" val="923456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23</a:t>
            </a:fld>
            <a:endParaRPr lang="sv-SE"/>
          </a:p>
        </p:txBody>
      </p:sp>
    </p:spTree>
    <p:extLst>
      <p:ext uri="{BB962C8B-B14F-4D97-AF65-F5344CB8AC3E}">
        <p14:creationId xmlns:p14="http://schemas.microsoft.com/office/powerpoint/2010/main" val="104562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24</a:t>
            </a:fld>
            <a:endParaRPr lang="sv-SE"/>
          </a:p>
        </p:txBody>
      </p:sp>
    </p:spTree>
    <p:extLst>
      <p:ext uri="{BB962C8B-B14F-4D97-AF65-F5344CB8AC3E}">
        <p14:creationId xmlns:p14="http://schemas.microsoft.com/office/powerpoint/2010/main" val="755348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25</a:t>
            </a:fld>
            <a:endParaRPr lang="sv-SE"/>
          </a:p>
        </p:txBody>
      </p:sp>
    </p:spTree>
    <p:extLst>
      <p:ext uri="{BB962C8B-B14F-4D97-AF65-F5344CB8AC3E}">
        <p14:creationId xmlns:p14="http://schemas.microsoft.com/office/powerpoint/2010/main" val="4202696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”Vi ger förutsättningar för framtiden” </a:t>
            </a:r>
          </a:p>
          <a:p>
            <a:pPr marL="0" indent="0">
              <a:buNone/>
            </a:pPr>
            <a:r>
              <a:rPr lang="sv-SE" dirty="0"/>
              <a:t>- ett vattenkraftverk och en damm nu och i framtiden</a:t>
            </a:r>
          </a:p>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26</a:t>
            </a:fld>
            <a:endParaRPr lang="sv-SE"/>
          </a:p>
        </p:txBody>
      </p:sp>
    </p:spTree>
    <p:extLst>
      <p:ext uri="{BB962C8B-B14F-4D97-AF65-F5344CB8AC3E}">
        <p14:creationId xmlns:p14="http://schemas.microsoft.com/office/powerpoint/2010/main" val="3665119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27</a:t>
            </a:fld>
            <a:endParaRPr lang="sv-SE"/>
          </a:p>
        </p:txBody>
      </p:sp>
    </p:spTree>
    <p:extLst>
      <p:ext uri="{BB962C8B-B14F-4D97-AF65-F5344CB8AC3E}">
        <p14:creationId xmlns:p14="http://schemas.microsoft.com/office/powerpoint/2010/main" val="3951423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28</a:t>
            </a:fld>
            <a:endParaRPr lang="sv-SE"/>
          </a:p>
        </p:txBody>
      </p:sp>
    </p:spTree>
    <p:extLst>
      <p:ext uri="{BB962C8B-B14F-4D97-AF65-F5344CB8AC3E}">
        <p14:creationId xmlns:p14="http://schemas.microsoft.com/office/powerpoint/2010/main" val="2518282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29</a:t>
            </a:fld>
            <a:endParaRPr lang="sv-SE"/>
          </a:p>
        </p:txBody>
      </p:sp>
    </p:spTree>
    <p:extLst>
      <p:ext uri="{BB962C8B-B14F-4D97-AF65-F5344CB8AC3E}">
        <p14:creationId xmlns:p14="http://schemas.microsoft.com/office/powerpoint/2010/main" val="4176100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30</a:t>
            </a:fld>
            <a:endParaRPr lang="sv-SE"/>
          </a:p>
        </p:txBody>
      </p:sp>
    </p:spTree>
    <p:extLst>
      <p:ext uri="{BB962C8B-B14F-4D97-AF65-F5344CB8AC3E}">
        <p14:creationId xmlns:p14="http://schemas.microsoft.com/office/powerpoint/2010/main" val="3934455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31</a:t>
            </a:fld>
            <a:endParaRPr lang="sv-SE"/>
          </a:p>
        </p:txBody>
      </p:sp>
    </p:spTree>
    <p:extLst>
      <p:ext uri="{BB962C8B-B14F-4D97-AF65-F5344CB8AC3E}">
        <p14:creationId xmlns:p14="http://schemas.microsoft.com/office/powerpoint/2010/main" val="158529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a:t>
            </a:fld>
            <a:endParaRPr lang="sv-SE"/>
          </a:p>
        </p:txBody>
      </p:sp>
    </p:spTree>
    <p:extLst>
      <p:ext uri="{BB962C8B-B14F-4D97-AF65-F5344CB8AC3E}">
        <p14:creationId xmlns:p14="http://schemas.microsoft.com/office/powerpoint/2010/main" val="533135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32</a:t>
            </a:fld>
            <a:endParaRPr lang="sv-SE"/>
          </a:p>
        </p:txBody>
      </p:sp>
    </p:spTree>
    <p:extLst>
      <p:ext uri="{BB962C8B-B14F-4D97-AF65-F5344CB8AC3E}">
        <p14:creationId xmlns:p14="http://schemas.microsoft.com/office/powerpoint/2010/main" val="2559467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33</a:t>
            </a:fld>
            <a:endParaRPr lang="sv-SE"/>
          </a:p>
        </p:txBody>
      </p:sp>
    </p:spTree>
    <p:extLst>
      <p:ext uri="{BB962C8B-B14F-4D97-AF65-F5344CB8AC3E}">
        <p14:creationId xmlns:p14="http://schemas.microsoft.com/office/powerpoint/2010/main" val="3248842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34</a:t>
            </a:fld>
            <a:endParaRPr lang="sv-SE"/>
          </a:p>
        </p:txBody>
      </p:sp>
    </p:spTree>
    <p:extLst>
      <p:ext uri="{BB962C8B-B14F-4D97-AF65-F5344CB8AC3E}">
        <p14:creationId xmlns:p14="http://schemas.microsoft.com/office/powerpoint/2010/main" val="2331434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35</a:t>
            </a:fld>
            <a:endParaRPr lang="sv-SE"/>
          </a:p>
        </p:txBody>
      </p:sp>
    </p:spTree>
    <p:extLst>
      <p:ext uri="{BB962C8B-B14F-4D97-AF65-F5344CB8AC3E}">
        <p14:creationId xmlns:p14="http://schemas.microsoft.com/office/powerpoint/2010/main" val="3476678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36</a:t>
            </a:fld>
            <a:endParaRPr lang="sv-SE"/>
          </a:p>
        </p:txBody>
      </p:sp>
    </p:spTree>
    <p:extLst>
      <p:ext uri="{BB962C8B-B14F-4D97-AF65-F5344CB8AC3E}">
        <p14:creationId xmlns:p14="http://schemas.microsoft.com/office/powerpoint/2010/main" val="1247992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37</a:t>
            </a:fld>
            <a:endParaRPr lang="sv-SE"/>
          </a:p>
        </p:txBody>
      </p:sp>
    </p:spTree>
    <p:extLst>
      <p:ext uri="{BB962C8B-B14F-4D97-AF65-F5344CB8AC3E}">
        <p14:creationId xmlns:p14="http://schemas.microsoft.com/office/powerpoint/2010/main" val="223121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40</a:t>
            </a:fld>
            <a:endParaRPr lang="sv-SE"/>
          </a:p>
        </p:txBody>
      </p:sp>
    </p:spTree>
    <p:extLst>
      <p:ext uri="{BB962C8B-B14F-4D97-AF65-F5344CB8AC3E}">
        <p14:creationId xmlns:p14="http://schemas.microsoft.com/office/powerpoint/2010/main" val="2270459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41</a:t>
            </a:fld>
            <a:endParaRPr lang="sv-SE"/>
          </a:p>
        </p:txBody>
      </p:sp>
    </p:spTree>
    <p:extLst>
      <p:ext uri="{BB962C8B-B14F-4D97-AF65-F5344CB8AC3E}">
        <p14:creationId xmlns:p14="http://schemas.microsoft.com/office/powerpoint/2010/main" val="4000877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42</a:t>
            </a:fld>
            <a:endParaRPr lang="sv-SE"/>
          </a:p>
        </p:txBody>
      </p:sp>
    </p:spTree>
    <p:extLst>
      <p:ext uri="{BB962C8B-B14F-4D97-AF65-F5344CB8AC3E}">
        <p14:creationId xmlns:p14="http://schemas.microsoft.com/office/powerpoint/2010/main" val="1349025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43</a:t>
            </a:fld>
            <a:endParaRPr lang="sv-SE"/>
          </a:p>
        </p:txBody>
      </p:sp>
    </p:spTree>
    <p:extLst>
      <p:ext uri="{BB962C8B-B14F-4D97-AF65-F5344CB8AC3E}">
        <p14:creationId xmlns:p14="http://schemas.microsoft.com/office/powerpoint/2010/main" val="87601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a:t>
            </a:fld>
            <a:endParaRPr lang="sv-SE"/>
          </a:p>
        </p:txBody>
      </p:sp>
    </p:spTree>
    <p:extLst>
      <p:ext uri="{BB962C8B-B14F-4D97-AF65-F5344CB8AC3E}">
        <p14:creationId xmlns:p14="http://schemas.microsoft.com/office/powerpoint/2010/main" val="1383841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44</a:t>
            </a:fld>
            <a:endParaRPr lang="sv-SE"/>
          </a:p>
        </p:txBody>
      </p:sp>
    </p:spTree>
    <p:extLst>
      <p:ext uri="{BB962C8B-B14F-4D97-AF65-F5344CB8AC3E}">
        <p14:creationId xmlns:p14="http://schemas.microsoft.com/office/powerpoint/2010/main" val="2483784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viktigt</a:t>
            </a:r>
            <a:r>
              <a:rPr lang="sv-SE" baseline="0" dirty="0"/>
              <a:t> att börja med?</a:t>
            </a:r>
            <a:endParaRPr lang="sv-SE" dirty="0"/>
          </a:p>
        </p:txBody>
      </p:sp>
      <p:sp>
        <p:nvSpPr>
          <p:cNvPr id="4" name="Platshållare för bildnummer 3"/>
          <p:cNvSpPr>
            <a:spLocks noGrp="1"/>
          </p:cNvSpPr>
          <p:nvPr>
            <p:ph type="sldNum" sz="quarter" idx="10"/>
          </p:nvPr>
        </p:nvSpPr>
        <p:spPr/>
        <p:txBody>
          <a:bodyPr/>
          <a:lstStyle/>
          <a:p>
            <a:fld id="{7E2DB924-5656-1441-B14F-AEDB0FB812B2}" type="slidenum">
              <a:rPr lang="sv-SE" smtClean="0"/>
              <a:t>47</a:t>
            </a:fld>
            <a:endParaRPr lang="sv-SE"/>
          </a:p>
        </p:txBody>
      </p:sp>
    </p:spTree>
    <p:extLst>
      <p:ext uri="{BB962C8B-B14F-4D97-AF65-F5344CB8AC3E}">
        <p14:creationId xmlns:p14="http://schemas.microsoft.com/office/powerpoint/2010/main" val="2198054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48</a:t>
            </a:fld>
            <a:endParaRPr lang="sv-SE"/>
          </a:p>
        </p:txBody>
      </p:sp>
    </p:spTree>
    <p:extLst>
      <p:ext uri="{BB962C8B-B14F-4D97-AF65-F5344CB8AC3E}">
        <p14:creationId xmlns:p14="http://schemas.microsoft.com/office/powerpoint/2010/main" val="47970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50</a:t>
            </a:fld>
            <a:endParaRPr lang="sv-SE"/>
          </a:p>
        </p:txBody>
      </p:sp>
    </p:spTree>
    <p:extLst>
      <p:ext uri="{BB962C8B-B14F-4D97-AF65-F5344CB8AC3E}">
        <p14:creationId xmlns:p14="http://schemas.microsoft.com/office/powerpoint/2010/main" val="1517195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E2DB924-5656-1441-B14F-AEDB0FB812B2}" type="slidenum">
              <a:rPr lang="sv-SE" smtClean="0"/>
              <a:t>52</a:t>
            </a:fld>
            <a:endParaRPr lang="sv-SE"/>
          </a:p>
        </p:txBody>
      </p:sp>
    </p:spTree>
    <p:extLst>
      <p:ext uri="{BB962C8B-B14F-4D97-AF65-F5344CB8AC3E}">
        <p14:creationId xmlns:p14="http://schemas.microsoft.com/office/powerpoint/2010/main" val="6446718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53</a:t>
            </a:fld>
            <a:endParaRPr lang="sv-SE"/>
          </a:p>
        </p:txBody>
      </p:sp>
    </p:spTree>
    <p:extLst>
      <p:ext uri="{BB962C8B-B14F-4D97-AF65-F5344CB8AC3E}">
        <p14:creationId xmlns:p14="http://schemas.microsoft.com/office/powerpoint/2010/main" val="28302474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54</a:t>
            </a:fld>
            <a:endParaRPr lang="sv-SE"/>
          </a:p>
        </p:txBody>
      </p:sp>
    </p:spTree>
    <p:extLst>
      <p:ext uri="{BB962C8B-B14F-4D97-AF65-F5344CB8AC3E}">
        <p14:creationId xmlns:p14="http://schemas.microsoft.com/office/powerpoint/2010/main" val="28056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55</a:t>
            </a:fld>
            <a:endParaRPr lang="sv-SE"/>
          </a:p>
        </p:txBody>
      </p:sp>
    </p:spTree>
    <p:extLst>
      <p:ext uri="{BB962C8B-B14F-4D97-AF65-F5344CB8AC3E}">
        <p14:creationId xmlns:p14="http://schemas.microsoft.com/office/powerpoint/2010/main" val="1266891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56</a:t>
            </a:fld>
            <a:endParaRPr lang="sv-SE"/>
          </a:p>
        </p:txBody>
      </p:sp>
    </p:spTree>
    <p:extLst>
      <p:ext uri="{BB962C8B-B14F-4D97-AF65-F5344CB8AC3E}">
        <p14:creationId xmlns:p14="http://schemas.microsoft.com/office/powerpoint/2010/main" val="3185542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57</a:t>
            </a:fld>
            <a:endParaRPr lang="sv-SE"/>
          </a:p>
        </p:txBody>
      </p:sp>
    </p:spTree>
    <p:extLst>
      <p:ext uri="{BB962C8B-B14F-4D97-AF65-F5344CB8AC3E}">
        <p14:creationId xmlns:p14="http://schemas.microsoft.com/office/powerpoint/2010/main" val="189313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5</a:t>
            </a:fld>
            <a:endParaRPr lang="sv-SE"/>
          </a:p>
        </p:txBody>
      </p:sp>
    </p:spTree>
    <p:extLst>
      <p:ext uri="{BB962C8B-B14F-4D97-AF65-F5344CB8AC3E}">
        <p14:creationId xmlns:p14="http://schemas.microsoft.com/office/powerpoint/2010/main" val="511995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TEORI HÄR!!!!!!!</a:t>
            </a:r>
          </a:p>
        </p:txBody>
      </p:sp>
      <p:sp>
        <p:nvSpPr>
          <p:cNvPr id="4" name="Platshållare för bildnummer 3"/>
          <p:cNvSpPr>
            <a:spLocks noGrp="1"/>
          </p:cNvSpPr>
          <p:nvPr>
            <p:ph type="sldNum" sz="quarter" idx="10"/>
          </p:nvPr>
        </p:nvSpPr>
        <p:spPr/>
        <p:txBody>
          <a:bodyPr/>
          <a:lstStyle/>
          <a:p>
            <a:fld id="{8CEE8A68-53E1-4A56-BB8C-CD6F70E578CD}" type="slidenum">
              <a:rPr lang="sv-SE" smtClean="0"/>
              <a:t>62</a:t>
            </a:fld>
            <a:endParaRPr lang="sv-SE"/>
          </a:p>
        </p:txBody>
      </p:sp>
    </p:spTree>
    <p:extLst>
      <p:ext uri="{BB962C8B-B14F-4D97-AF65-F5344CB8AC3E}">
        <p14:creationId xmlns:p14="http://schemas.microsoft.com/office/powerpoint/2010/main" val="4566494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63</a:t>
            </a:fld>
            <a:endParaRPr lang="sv-SE"/>
          </a:p>
        </p:txBody>
      </p:sp>
    </p:spTree>
    <p:extLst>
      <p:ext uri="{BB962C8B-B14F-4D97-AF65-F5344CB8AC3E}">
        <p14:creationId xmlns:p14="http://schemas.microsoft.com/office/powerpoint/2010/main" val="2320464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baseline="0" dirty="0"/>
          </a:p>
        </p:txBody>
      </p:sp>
      <p:sp>
        <p:nvSpPr>
          <p:cNvPr id="4" name="Platshållare för bildnummer 3"/>
          <p:cNvSpPr>
            <a:spLocks noGrp="1"/>
          </p:cNvSpPr>
          <p:nvPr>
            <p:ph type="sldNum" sz="quarter" idx="10"/>
          </p:nvPr>
        </p:nvSpPr>
        <p:spPr/>
        <p:txBody>
          <a:bodyPr/>
          <a:lstStyle/>
          <a:p>
            <a:fld id="{7E2DB924-5656-1441-B14F-AEDB0FB812B2}" type="slidenum">
              <a:rPr lang="sv-SE" smtClean="0"/>
              <a:t>68</a:t>
            </a:fld>
            <a:endParaRPr lang="sv-SE"/>
          </a:p>
        </p:txBody>
      </p:sp>
    </p:spTree>
    <p:extLst>
      <p:ext uri="{BB962C8B-B14F-4D97-AF65-F5344CB8AC3E}">
        <p14:creationId xmlns:p14="http://schemas.microsoft.com/office/powerpoint/2010/main" val="1312097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69</a:t>
            </a:fld>
            <a:endParaRPr lang="sv-SE"/>
          </a:p>
        </p:txBody>
      </p:sp>
    </p:spTree>
    <p:extLst>
      <p:ext uri="{BB962C8B-B14F-4D97-AF65-F5344CB8AC3E}">
        <p14:creationId xmlns:p14="http://schemas.microsoft.com/office/powerpoint/2010/main" val="22867820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70</a:t>
            </a:fld>
            <a:endParaRPr lang="sv-SE"/>
          </a:p>
        </p:txBody>
      </p:sp>
    </p:spTree>
    <p:extLst>
      <p:ext uri="{BB962C8B-B14F-4D97-AF65-F5344CB8AC3E}">
        <p14:creationId xmlns:p14="http://schemas.microsoft.com/office/powerpoint/2010/main" val="1296304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8CEE8A68-53E1-4A56-BB8C-CD6F70E578CD}" type="slidenum">
              <a:rPr lang="sv-SE" smtClean="0"/>
              <a:t>71</a:t>
            </a:fld>
            <a:endParaRPr lang="sv-SE"/>
          </a:p>
        </p:txBody>
      </p:sp>
    </p:spTree>
    <p:extLst>
      <p:ext uri="{BB962C8B-B14F-4D97-AF65-F5344CB8AC3E}">
        <p14:creationId xmlns:p14="http://schemas.microsoft.com/office/powerpoint/2010/main" val="4004404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72</a:t>
            </a:fld>
            <a:endParaRPr lang="sv-SE"/>
          </a:p>
        </p:txBody>
      </p:sp>
    </p:spTree>
    <p:extLst>
      <p:ext uri="{BB962C8B-B14F-4D97-AF65-F5344CB8AC3E}">
        <p14:creationId xmlns:p14="http://schemas.microsoft.com/office/powerpoint/2010/main" val="39677826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73</a:t>
            </a:fld>
            <a:endParaRPr lang="sv-SE"/>
          </a:p>
        </p:txBody>
      </p:sp>
    </p:spTree>
    <p:extLst>
      <p:ext uri="{BB962C8B-B14F-4D97-AF65-F5344CB8AC3E}">
        <p14:creationId xmlns:p14="http://schemas.microsoft.com/office/powerpoint/2010/main" val="1931475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CEE8A68-53E1-4A56-BB8C-CD6F70E578CD}" type="slidenum">
              <a:rPr lang="sv-SE" smtClean="0"/>
              <a:t>74</a:t>
            </a:fld>
            <a:endParaRPr lang="sv-SE"/>
          </a:p>
        </p:txBody>
      </p:sp>
    </p:spTree>
    <p:extLst>
      <p:ext uri="{BB962C8B-B14F-4D97-AF65-F5344CB8AC3E}">
        <p14:creationId xmlns:p14="http://schemas.microsoft.com/office/powerpoint/2010/main" val="21572129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75</a:t>
            </a:fld>
            <a:endParaRPr lang="sv-SE"/>
          </a:p>
        </p:txBody>
      </p:sp>
    </p:spTree>
    <p:extLst>
      <p:ext uri="{BB962C8B-B14F-4D97-AF65-F5344CB8AC3E}">
        <p14:creationId xmlns:p14="http://schemas.microsoft.com/office/powerpoint/2010/main" val="75747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6</a:t>
            </a:fld>
            <a:endParaRPr lang="sv-SE"/>
          </a:p>
        </p:txBody>
      </p:sp>
    </p:spTree>
    <p:extLst>
      <p:ext uri="{BB962C8B-B14F-4D97-AF65-F5344CB8AC3E}">
        <p14:creationId xmlns:p14="http://schemas.microsoft.com/office/powerpoint/2010/main" val="14998755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CEE8A68-53E1-4A56-BB8C-CD6F70E578CD}" type="slidenum">
              <a:rPr lang="sv-SE" smtClean="0"/>
              <a:t>76</a:t>
            </a:fld>
            <a:endParaRPr lang="sv-SE"/>
          </a:p>
        </p:txBody>
      </p:sp>
    </p:spTree>
    <p:extLst>
      <p:ext uri="{BB962C8B-B14F-4D97-AF65-F5344CB8AC3E}">
        <p14:creationId xmlns:p14="http://schemas.microsoft.com/office/powerpoint/2010/main" val="7970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7</a:t>
            </a:fld>
            <a:endParaRPr lang="sv-SE"/>
          </a:p>
        </p:txBody>
      </p:sp>
    </p:spTree>
    <p:extLst>
      <p:ext uri="{BB962C8B-B14F-4D97-AF65-F5344CB8AC3E}">
        <p14:creationId xmlns:p14="http://schemas.microsoft.com/office/powerpoint/2010/main" val="5945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8</a:t>
            </a:fld>
            <a:endParaRPr lang="sv-SE"/>
          </a:p>
        </p:txBody>
      </p:sp>
    </p:spTree>
    <p:extLst>
      <p:ext uri="{BB962C8B-B14F-4D97-AF65-F5344CB8AC3E}">
        <p14:creationId xmlns:p14="http://schemas.microsoft.com/office/powerpoint/2010/main" val="152446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390A27C8-C2CD-42CA-BFD1-9471163852DC}" type="slidenum">
              <a:rPr lang="sv-SE" smtClean="0"/>
              <a:t>9</a:t>
            </a:fld>
            <a:endParaRPr lang="sv-SE"/>
          </a:p>
        </p:txBody>
      </p:sp>
    </p:spTree>
    <p:extLst>
      <p:ext uri="{BB962C8B-B14F-4D97-AF65-F5344CB8AC3E}">
        <p14:creationId xmlns:p14="http://schemas.microsoft.com/office/powerpoint/2010/main" val="376003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1.xml"/><Relationship Id="rId4" Type="http://schemas.openxmlformats.org/officeDocument/2006/relationships/tags" Target="../tags/tag6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6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Master" Target="../slideMasters/slideMaster1.xml"/><Relationship Id="rId4" Type="http://schemas.openxmlformats.org/officeDocument/2006/relationships/tags" Target="../tags/tag8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3.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8.png"/><Relationship Id="rId5" Type="http://schemas.openxmlformats.org/officeDocument/2006/relationships/slideMaster" Target="../slideMasters/slideMaster1.xml"/><Relationship Id="rId4" Type="http://schemas.openxmlformats.org/officeDocument/2006/relationships/tags" Target="../tags/tag8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5.png"/><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00.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npassad_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a:extLst>
              <a:ext uri="{FF2B5EF4-FFF2-40B4-BE49-F238E27FC236}">
                <a16:creationId xmlns:a16="http://schemas.microsoft.com/office/drawing/2014/main" id="{989AF442-385F-9042-9236-481C952229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708645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tform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FFC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2914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nvända - uppgift - Fysiskt möte">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a:extLst>
              <a:ext uri="{FF2B5EF4-FFF2-40B4-BE49-F238E27FC236}">
                <a16:creationId xmlns:a16="http://schemas.microsoft.com/office/drawing/2014/main" id="{4CF62A63-9B47-5747-95E2-96CB4FE903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1006" y="225808"/>
            <a:ext cx="635000" cy="508000"/>
          </a:xfrm>
          <a:prstGeom prst="rect">
            <a:avLst/>
          </a:prstGeom>
        </p:spPr>
      </p:pic>
    </p:spTree>
    <p:extLst>
      <p:ext uri="{BB962C8B-B14F-4D97-AF65-F5344CB8AC3E}">
        <p14:creationId xmlns:p14="http://schemas.microsoft.com/office/powerpoint/2010/main" val="134735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nvända - uppgift - Distans">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F555D6AD-58A2-9D44-9083-5975376A2AC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8642" y="257471"/>
            <a:ext cx="635000" cy="558800"/>
          </a:xfrm>
          <a:prstGeom prst="rect">
            <a:avLst/>
          </a:prstGeom>
        </p:spPr>
      </p:pic>
    </p:spTree>
    <p:extLst>
      <p:ext uri="{BB962C8B-B14F-4D97-AF65-F5344CB8AC3E}">
        <p14:creationId xmlns:p14="http://schemas.microsoft.com/office/powerpoint/2010/main" val="3948198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nvä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4387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vända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EB6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a:extLst>
              <a:ext uri="{FF2B5EF4-FFF2-40B4-BE49-F238E27FC236}">
                <a16:creationId xmlns:a16="http://schemas.microsoft.com/office/drawing/2014/main" id="{2F750125-997F-4D4C-A0F1-1C6EBF36A99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3828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ölj upp - uppgift - Fysiskt möte">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a:extLst>
              <a:ext uri="{FF2B5EF4-FFF2-40B4-BE49-F238E27FC236}">
                <a16:creationId xmlns:a16="http://schemas.microsoft.com/office/drawing/2014/main" id="{4CF62A63-9B47-5747-95E2-96CB4FE903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1006" y="225808"/>
            <a:ext cx="635000" cy="508000"/>
          </a:xfrm>
          <a:prstGeom prst="rect">
            <a:avLst/>
          </a:prstGeom>
        </p:spPr>
      </p:pic>
    </p:spTree>
    <p:extLst>
      <p:ext uri="{BB962C8B-B14F-4D97-AF65-F5344CB8AC3E}">
        <p14:creationId xmlns:p14="http://schemas.microsoft.com/office/powerpoint/2010/main" val="1688189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ölj upp - uppgift - Distans">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F555D6AD-58A2-9D44-9083-5975376A2AC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8642" y="257471"/>
            <a:ext cx="635000" cy="558800"/>
          </a:xfrm>
          <a:prstGeom prst="rect">
            <a:avLst/>
          </a:prstGeom>
        </p:spPr>
      </p:pic>
    </p:spTree>
    <p:extLst>
      <p:ext uri="{BB962C8B-B14F-4D97-AF65-F5344CB8AC3E}">
        <p14:creationId xmlns:p14="http://schemas.microsoft.com/office/powerpoint/2010/main" val="1589851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ölj up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29036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ölj upp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41B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21E0B654-3801-6648-A0E8-25E0149419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4068074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ktiva företaget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00B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Platshållare för datum 6">
            <a:extLst>
              <a:ext uri="{FF2B5EF4-FFF2-40B4-BE49-F238E27FC236}">
                <a16:creationId xmlns:a16="http://schemas.microsoft.com/office/drawing/2014/main" id="{3AC7D2E6-D294-8645-9E34-D0D4B32A90F6}"/>
              </a:ext>
            </a:extLst>
          </p:cNvPr>
          <p:cNvSpPr>
            <a:spLocks noGrp="1"/>
          </p:cNvSpPr>
          <p:nvPr>
            <p:ph type="dt" sz="half" idx="10"/>
          </p:nvPr>
        </p:nvSpPr>
        <p:spPr/>
        <p:txBody>
          <a:bodyPr/>
          <a:lstStyle/>
          <a:p>
            <a:fld id="{EBE9B6F4-6F0E-449D-99C3-FA3961AAF713}" type="datetimeFigureOut">
              <a:rPr lang="sv-SE" smtClean="0"/>
              <a:pPr/>
              <a:t>2021-09-30</a:t>
            </a:fld>
            <a:endParaRPr lang="sv-SE"/>
          </a:p>
        </p:txBody>
      </p:sp>
      <p:sp>
        <p:nvSpPr>
          <p:cNvPr id="8" name="Platshållare för sidfot 7">
            <a:extLst>
              <a:ext uri="{FF2B5EF4-FFF2-40B4-BE49-F238E27FC236}">
                <a16:creationId xmlns:a16="http://schemas.microsoft.com/office/drawing/2014/main" id="{82B53504-4CC3-E24A-B009-D317C71A3A0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4A1B67B-B00A-F049-8DF0-A0AF4363270B}"/>
              </a:ext>
            </a:extLst>
          </p:cNvPr>
          <p:cNvSpPr>
            <a:spLocks noGrp="1"/>
          </p:cNvSpPr>
          <p:nvPr>
            <p:ph type="sldNum" sz="quarter" idx="12"/>
          </p:nvPr>
        </p:nvSpPr>
        <p:spPr/>
        <p:txBody>
          <a:bodyPr/>
          <a:lstStyle/>
          <a:p>
            <a:fld id="{B56B4F8C-CEC5-4B2C-9C29-5300068510B6}" type="slidenum">
              <a:rPr lang="sv-SE" smtClean="0"/>
              <a:pPr/>
              <a:t>‹#›</a:t>
            </a:fld>
            <a:endParaRPr lang="sv-SE"/>
          </a:p>
        </p:txBody>
      </p:sp>
      <p:pic>
        <p:nvPicPr>
          <p:cNvPr id="10" name="Bildobjekt 9">
            <a:extLst>
              <a:ext uri="{FF2B5EF4-FFF2-40B4-BE49-F238E27FC236}">
                <a16:creationId xmlns:a16="http://schemas.microsoft.com/office/drawing/2014/main" id="{D9726BEF-40B4-CB42-A016-F65AB1E9C69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181763" y="413019"/>
            <a:ext cx="1661802" cy="1661802"/>
          </a:xfrm>
          <a:prstGeom prst="rect">
            <a:avLst/>
          </a:prstGeom>
        </p:spPr>
      </p:pic>
      <p:pic>
        <p:nvPicPr>
          <p:cNvPr id="11" name="Bildobjekt 10">
            <a:extLst>
              <a:ext uri="{FF2B5EF4-FFF2-40B4-BE49-F238E27FC236}">
                <a16:creationId xmlns:a16="http://schemas.microsoft.com/office/drawing/2014/main" id="{45BDCCBD-5F50-8E41-A1C6-EE8D5C5EA56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1849934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gen organisation - 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rgbClr val="6F6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A2E7B1C0-3083-B346-9E25-6A7886C1C7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803835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ila - uppgift - Fysiskt möte">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5">
            <a:extLst>
              <a:ext uri="{FF2B5EF4-FFF2-40B4-BE49-F238E27FC236}">
                <a16:creationId xmlns:a16="http://schemas.microsoft.com/office/drawing/2014/main" id="{4CF62A63-9B47-5747-95E2-96CB4FE903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1006" y="225808"/>
            <a:ext cx="635000" cy="508000"/>
          </a:xfrm>
          <a:prstGeom prst="rect">
            <a:avLst/>
          </a:prstGeom>
        </p:spPr>
      </p:pic>
    </p:spTree>
    <p:extLst>
      <p:ext uri="{BB962C8B-B14F-4D97-AF65-F5344CB8AC3E}">
        <p14:creationId xmlns:p14="http://schemas.microsoft.com/office/powerpoint/2010/main" val="1326656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ila - uppgift - Distans">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A364B083-927E-4045-BC51-583BEEE1F29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8642" y="257471"/>
            <a:ext cx="635000" cy="558800"/>
          </a:xfrm>
          <a:prstGeom prst="rect">
            <a:avLst/>
          </a:prstGeom>
        </p:spPr>
      </p:pic>
    </p:spTree>
    <p:extLst>
      <p:ext uri="{BB962C8B-B14F-4D97-AF65-F5344CB8AC3E}">
        <p14:creationId xmlns:p14="http://schemas.microsoft.com/office/powerpoint/2010/main" val="2418999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innehåll lila streck">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la - Anpassa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6B669AE-DB11-48D9-AF4B-A358921646CB}"/>
              </a:ext>
            </a:extLst>
          </p:cNvPr>
          <p:cNvSpPr/>
          <p:nvPr>
            <p:custDataLst>
              <p:tags r:id="rId1"/>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ubrik 1">
            <a:extLst>
              <a:ext uri="{FF2B5EF4-FFF2-40B4-BE49-F238E27FC236}">
                <a16:creationId xmlns:a16="http://schemas.microsoft.com/office/drawing/2014/main" id="{D9B29E05-42D7-0A41-B967-9206289CF6E2}"/>
              </a:ext>
            </a:extLst>
          </p:cNvPr>
          <p:cNvSpPr>
            <a:spLocks noGrp="1"/>
          </p:cNvSpPr>
          <p:nvPr>
            <p:ph type="title"/>
            <p:custDataLst>
              <p:tags r:id="rId3"/>
            </p:custDataLst>
          </p:nvPr>
        </p:nvSpPr>
        <p:spPr>
          <a:xfrm>
            <a:off x="1773388" y="1108423"/>
            <a:ext cx="8580582" cy="966397"/>
          </a:xfrm>
        </p:spPr>
        <p:txBody>
          <a:bodyPr/>
          <a:lstStyle>
            <a:lvl1pPr>
              <a:defRPr>
                <a:solidFill>
                  <a:srgbClr val="000000"/>
                </a:solidFill>
              </a:defRPr>
            </a:lvl1pPr>
          </a:lstStyle>
          <a:p>
            <a:r>
              <a:rPr lang="sv-SE"/>
              <a:t>Klicka här för att ändra format</a:t>
            </a:r>
          </a:p>
        </p:txBody>
      </p:sp>
      <p:sp>
        <p:nvSpPr>
          <p:cNvPr id="8" name="Platshållare för innehåll 2">
            <a:extLst>
              <a:ext uri="{FF2B5EF4-FFF2-40B4-BE49-F238E27FC236}">
                <a16:creationId xmlns:a16="http://schemas.microsoft.com/office/drawing/2014/main" id="{C31E3101-6069-FF49-82AF-D69D6CFEF69B}"/>
              </a:ext>
            </a:extLst>
          </p:cNvPr>
          <p:cNvSpPr>
            <a:spLocks noGrp="1"/>
          </p:cNvSpPr>
          <p:nvPr>
            <p:ph idx="1"/>
            <p:custDataLst>
              <p:tags r:id="rId4"/>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9" name="Bildobjekt 8">
            <a:extLst>
              <a:ext uri="{FF2B5EF4-FFF2-40B4-BE49-F238E27FC236}">
                <a16:creationId xmlns:a16="http://schemas.microsoft.com/office/drawing/2014/main" id="{8BEFD77F-AA4C-9947-A8A1-24D1C1E02E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724" y="213108"/>
            <a:ext cx="647700" cy="647700"/>
          </a:xfrm>
          <a:prstGeom prst="rect">
            <a:avLst/>
          </a:prstGeom>
        </p:spPr>
      </p:pic>
    </p:spTree>
    <p:extLst>
      <p:ext uri="{BB962C8B-B14F-4D97-AF65-F5344CB8AC3E}">
        <p14:creationId xmlns:p14="http://schemas.microsoft.com/office/powerpoint/2010/main" val="318471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npassa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a:extLst>
              <a:ext uri="{FF2B5EF4-FFF2-40B4-BE49-F238E27FC236}">
                <a16:creationId xmlns:a16="http://schemas.microsoft.com/office/drawing/2014/main" id="{61F641EF-4707-7E4B-A2C7-B205156366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224" y="213108"/>
            <a:ext cx="647700" cy="647700"/>
          </a:xfrm>
          <a:prstGeom prst="rect">
            <a:avLst/>
          </a:prstGeom>
        </p:spPr>
      </p:pic>
    </p:spTree>
    <p:extLst>
      <p:ext uri="{BB962C8B-B14F-4D97-AF65-F5344CB8AC3E}">
        <p14:creationId xmlns:p14="http://schemas.microsoft.com/office/powerpoint/2010/main" val="267375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ta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84367A42-201F-934A-8009-640481BE80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3174" y="251208"/>
            <a:ext cx="635000" cy="558800"/>
          </a:xfrm>
          <a:prstGeom prst="rect">
            <a:avLst/>
          </a:prstGeom>
        </p:spPr>
      </p:pic>
    </p:spTree>
    <p:extLst>
      <p:ext uri="{BB962C8B-B14F-4D97-AF65-F5344CB8AC3E}">
        <p14:creationId xmlns:p14="http://schemas.microsoft.com/office/powerpoint/2010/main" val="389112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ysiskt möt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5" name="Bildobjekt 4">
            <a:extLst>
              <a:ext uri="{FF2B5EF4-FFF2-40B4-BE49-F238E27FC236}">
                <a16:creationId xmlns:a16="http://schemas.microsoft.com/office/drawing/2014/main" id="{93805FBB-6482-2E4C-B138-23E4EF33BA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3174" y="225808"/>
            <a:ext cx="635000" cy="508000"/>
          </a:xfrm>
          <a:prstGeom prst="rect">
            <a:avLst/>
          </a:prstGeom>
        </p:spPr>
      </p:pic>
    </p:spTree>
    <p:extLst>
      <p:ext uri="{BB962C8B-B14F-4D97-AF65-F5344CB8AC3E}">
        <p14:creationId xmlns:p14="http://schemas.microsoft.com/office/powerpoint/2010/main" val="143535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1"/>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31"/>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32"/>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33"/>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2021-09-30</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34"/>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35"/>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3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36"/>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5" r:id="rId3"/>
    <p:sldLayoutId id="2147483706" r:id="rId4"/>
    <p:sldLayoutId id="2147483707" r:id="rId5"/>
    <p:sldLayoutId id="2147483663" r:id="rId6"/>
    <p:sldLayoutId id="2147483666" r:id="rId7"/>
    <p:sldLayoutId id="2147483672" r:id="rId8"/>
    <p:sldLayoutId id="2147483673" r:id="rId9"/>
    <p:sldLayoutId id="2147483676" r:id="rId10"/>
    <p:sldLayoutId id="2147483690" r:id="rId11"/>
    <p:sldLayoutId id="2147483689" r:id="rId12"/>
    <p:sldLayoutId id="2147483686" r:id="rId13"/>
    <p:sldLayoutId id="2147483721" r:id="rId14"/>
    <p:sldLayoutId id="2147483712" r:id="rId15"/>
    <p:sldLayoutId id="2147483715" r:id="rId16"/>
    <p:sldLayoutId id="2147483716" r:id="rId17"/>
    <p:sldLayoutId id="2147483713" r:id="rId18"/>
    <p:sldLayoutId id="2147483714" r:id="rId19"/>
    <p:sldLayoutId id="2147483717" r:id="rId20"/>
    <p:sldLayoutId id="2147483718" r:id="rId21"/>
    <p:sldLayoutId id="2147483719" r:id="rId22"/>
    <p:sldLayoutId id="2147483720" r:id="rId23"/>
    <p:sldLayoutId id="2147483708" r:id="rId24"/>
    <p:sldLayoutId id="2147483709" r:id="rId25"/>
    <p:sldLayoutId id="2147483698" r:id="rId26"/>
    <p:sldLayoutId id="2147483711" r:id="rId27"/>
    <p:sldLayoutId id="2147483695" r:id="rId28"/>
    <p:sldLayoutId id="2147483710" r:id="rId29"/>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MjJj07qKmQ&amp;list=PL51069D289E6C618E&amp;index=62&amp;t=0s"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2EM-dbwkA2Y&amp;t=94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hyperlink" Target="http://www.informationssakerhet.se/metodstodet"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774800" y="1368000"/>
            <a:ext cx="9026550" cy="1185077"/>
          </a:xfrm>
        </p:spPr>
        <p:txBody>
          <a:bodyPr/>
          <a:lstStyle/>
          <a:p>
            <a:r>
              <a:rPr lang="sv-SE" dirty="0"/>
              <a:t>Utbildning i systematiskt informations­säkerhetsarbete</a:t>
            </a:r>
            <a:endParaRPr lang="sv-SE" sz="2000" dirty="0"/>
          </a:p>
        </p:txBody>
      </p:sp>
      <p:sp>
        <p:nvSpPr>
          <p:cNvPr id="4" name="Underrubrik 3"/>
          <p:cNvSpPr>
            <a:spLocks noGrp="1"/>
          </p:cNvSpPr>
          <p:nvPr>
            <p:ph type="subTitle" idx="1"/>
          </p:nvPr>
        </p:nvSpPr>
        <p:spPr>
          <a:xfrm>
            <a:off x="1774800" y="2627491"/>
            <a:ext cx="8809380" cy="760640"/>
          </a:xfrm>
        </p:spPr>
        <p:txBody>
          <a:bodyPr/>
          <a:lstStyle/>
          <a:p>
            <a:r>
              <a:rPr lang="sv-SE" dirty="0"/>
              <a:t>Heldagsutbildning för lokala informationssäkerhetssamordnare</a:t>
            </a:r>
            <a:br>
              <a:rPr lang="sv-SE" dirty="0"/>
            </a:br>
            <a:r>
              <a:rPr lang="sv-SE" dirty="0"/>
              <a:t>utifrån </a:t>
            </a:r>
            <a:r>
              <a:rPr lang="sv-SE" dirty="0" err="1"/>
              <a:t>MSB:s</a:t>
            </a:r>
            <a:r>
              <a:rPr lang="sv-SE" dirty="0"/>
              <a:t> metodstöd</a:t>
            </a:r>
          </a:p>
        </p:txBody>
      </p:sp>
      <p:sp>
        <p:nvSpPr>
          <p:cNvPr id="5" name="TextBox 6">
            <a:extLst>
              <a:ext uri="{FF2B5EF4-FFF2-40B4-BE49-F238E27FC236}">
                <a16:creationId xmlns:a16="http://schemas.microsoft.com/office/drawing/2014/main" id="{705B5118-0D61-D744-9C87-91B1BF9AA268}"/>
              </a:ext>
            </a:extLst>
          </p:cNvPr>
          <p:cNvSpPr txBox="1"/>
          <p:nvPr/>
        </p:nvSpPr>
        <p:spPr>
          <a:xfrm>
            <a:off x="10452711" y="160237"/>
            <a:ext cx="3167149" cy="338554"/>
          </a:xfrm>
          <a:prstGeom prst="rect">
            <a:avLst/>
          </a:prstGeom>
          <a:noFill/>
        </p:spPr>
        <p:txBody>
          <a:bodyPr wrap="square" rtlCol="0">
            <a:spAutoFit/>
          </a:bodyPr>
          <a:lstStyle/>
          <a:p>
            <a:r>
              <a:rPr lang="sv-SE" sz="800" dirty="0" err="1"/>
              <a:t>Publ.nr</a:t>
            </a:r>
            <a:r>
              <a:rPr lang="sv-SE" sz="800" dirty="0"/>
              <a:t>: MSB1834 – </a:t>
            </a:r>
            <a:r>
              <a:rPr lang="sv-SE" sz="800" dirty="0" err="1"/>
              <a:t>sept</a:t>
            </a:r>
            <a:r>
              <a:rPr lang="sv-SE" sz="800" dirty="0"/>
              <a:t> 2021</a:t>
            </a:r>
            <a:br>
              <a:rPr lang="sv-SE" sz="800" dirty="0"/>
            </a:br>
            <a:r>
              <a:rPr lang="sv-SE" sz="800" dirty="0"/>
              <a:t>ISBN 978-91-7927-185-5</a:t>
            </a:r>
          </a:p>
        </p:txBody>
      </p:sp>
    </p:spTree>
    <p:extLst>
      <p:ext uri="{BB962C8B-B14F-4D97-AF65-F5344CB8AC3E}">
        <p14:creationId xmlns:p14="http://schemas.microsoft.com/office/powerpoint/2010/main" val="78434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Vad ska information skyddas mot?</a:t>
            </a:r>
          </a:p>
        </p:txBody>
      </p:sp>
      <p:sp>
        <p:nvSpPr>
          <p:cNvPr id="3" name="Platshållare för innehåll 2"/>
          <p:cNvSpPr>
            <a:spLocks noGrp="1"/>
          </p:cNvSpPr>
          <p:nvPr>
            <p:ph idx="1"/>
          </p:nvPr>
        </p:nvSpPr>
        <p:spPr/>
        <p:txBody>
          <a:bodyPr/>
          <a:lstStyle/>
          <a:p>
            <a:pPr marL="0" indent="0" algn="ctr">
              <a:buNone/>
            </a:pPr>
            <a:r>
              <a:rPr lang="sv-SE" sz="6000" b="1" dirty="0"/>
              <a:t>Felaktig hantering</a:t>
            </a:r>
          </a:p>
          <a:p>
            <a:pPr marL="0" indent="0" algn="ctr">
              <a:buNone/>
            </a:pPr>
            <a:endParaRPr lang="sv-SE" b="1" dirty="0"/>
          </a:p>
          <a:p>
            <a:pPr marL="0" indent="0">
              <a:buNone/>
            </a:pPr>
            <a:endParaRPr lang="sv-SE" sz="2200" dirty="0"/>
          </a:p>
        </p:txBody>
      </p:sp>
      <p:sp>
        <p:nvSpPr>
          <p:cNvPr id="2" name="textruta 1"/>
          <p:cNvSpPr txBox="1"/>
          <p:nvPr/>
        </p:nvSpPr>
        <p:spPr>
          <a:xfrm rot="1916495">
            <a:off x="938151" y="3538847"/>
            <a:ext cx="3265714" cy="646331"/>
          </a:xfrm>
          <a:prstGeom prst="rect">
            <a:avLst/>
          </a:prstGeom>
          <a:noFill/>
        </p:spPr>
        <p:txBody>
          <a:bodyPr wrap="square" rtlCol="0">
            <a:spAutoFit/>
          </a:bodyPr>
          <a:lstStyle/>
          <a:p>
            <a:r>
              <a:rPr lang="sv-SE" dirty="0"/>
              <a:t>Här står att  min månadslön är 367 kronor – vad har hänt?</a:t>
            </a:r>
          </a:p>
        </p:txBody>
      </p:sp>
      <p:sp>
        <p:nvSpPr>
          <p:cNvPr id="4" name="textruta 3"/>
          <p:cNvSpPr txBox="1"/>
          <p:nvPr/>
        </p:nvSpPr>
        <p:spPr>
          <a:xfrm>
            <a:off x="3800104" y="5157769"/>
            <a:ext cx="3633849" cy="646331"/>
          </a:xfrm>
          <a:prstGeom prst="rect">
            <a:avLst/>
          </a:prstGeom>
          <a:noFill/>
        </p:spPr>
        <p:txBody>
          <a:bodyPr wrap="square" rtlCol="0">
            <a:spAutoFit/>
          </a:bodyPr>
          <a:lstStyle/>
          <a:p>
            <a:r>
              <a:rPr lang="sv-SE" dirty="0"/>
              <a:t>Om jag bara tittar lite kort så gills det inte</a:t>
            </a:r>
          </a:p>
        </p:txBody>
      </p:sp>
      <p:sp>
        <p:nvSpPr>
          <p:cNvPr id="9" name="textruta 8"/>
          <p:cNvSpPr txBox="1"/>
          <p:nvPr/>
        </p:nvSpPr>
        <p:spPr>
          <a:xfrm>
            <a:off x="7673179" y="3742716"/>
            <a:ext cx="3705101" cy="646331"/>
          </a:xfrm>
          <a:prstGeom prst="rect">
            <a:avLst/>
          </a:prstGeom>
          <a:noFill/>
        </p:spPr>
        <p:txBody>
          <a:bodyPr wrap="square" rtlCol="0">
            <a:spAutoFit/>
          </a:bodyPr>
          <a:lstStyle/>
          <a:p>
            <a:r>
              <a:rPr lang="sv-SE" dirty="0"/>
              <a:t>Jag kommer inte åt systemet nu – kan du återkomma?</a:t>
            </a:r>
          </a:p>
        </p:txBody>
      </p:sp>
      <p:sp>
        <p:nvSpPr>
          <p:cNvPr id="10" name="textruta 9"/>
          <p:cNvSpPr txBox="1"/>
          <p:nvPr/>
        </p:nvSpPr>
        <p:spPr>
          <a:xfrm rot="19622818">
            <a:off x="7920170" y="4811610"/>
            <a:ext cx="3978234" cy="646331"/>
          </a:xfrm>
          <a:prstGeom prst="rect">
            <a:avLst/>
          </a:prstGeom>
          <a:noFill/>
        </p:spPr>
        <p:txBody>
          <a:bodyPr wrap="square" rtlCol="0">
            <a:spAutoFit/>
          </a:bodyPr>
          <a:lstStyle/>
          <a:p>
            <a:r>
              <a:rPr lang="sv-SE" dirty="0"/>
              <a:t>Det är så praktiskt att man kan arbeta överallt t ex på café!</a:t>
            </a:r>
          </a:p>
        </p:txBody>
      </p:sp>
      <p:sp>
        <p:nvSpPr>
          <p:cNvPr id="11" name="textruta 10"/>
          <p:cNvSpPr txBox="1"/>
          <p:nvPr/>
        </p:nvSpPr>
        <p:spPr>
          <a:xfrm>
            <a:off x="4439393" y="3419550"/>
            <a:ext cx="3313216" cy="646331"/>
          </a:xfrm>
          <a:prstGeom prst="rect">
            <a:avLst/>
          </a:prstGeom>
          <a:noFill/>
        </p:spPr>
        <p:txBody>
          <a:bodyPr wrap="square" rtlCol="0">
            <a:spAutoFit/>
          </a:bodyPr>
          <a:lstStyle/>
          <a:p>
            <a:r>
              <a:rPr lang="sv-SE" dirty="0"/>
              <a:t>Det är alltid bra att veta vad ens kollegor gör</a:t>
            </a:r>
          </a:p>
        </p:txBody>
      </p:sp>
    </p:spTree>
    <p:extLst>
      <p:ext uri="{BB962C8B-B14F-4D97-AF65-F5344CB8AC3E}">
        <p14:creationId xmlns:p14="http://schemas.microsoft.com/office/powerpoint/2010/main" val="103942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E591-DF82-344F-8D82-8372C58A28DF}"/>
              </a:ext>
            </a:extLst>
          </p:cNvPr>
          <p:cNvSpPr>
            <a:spLocks noGrp="1"/>
          </p:cNvSpPr>
          <p:nvPr>
            <p:ph type="title"/>
          </p:nvPr>
        </p:nvSpPr>
        <p:spPr/>
        <p:txBody>
          <a:bodyPr/>
          <a:lstStyle/>
          <a:p>
            <a:r>
              <a:rPr lang="sv-SE" dirty="0"/>
              <a:t>Hur skyddar vi informationen?</a:t>
            </a:r>
          </a:p>
        </p:txBody>
      </p:sp>
      <p:sp>
        <p:nvSpPr>
          <p:cNvPr id="3" name="Content Placeholder 2">
            <a:extLst>
              <a:ext uri="{FF2B5EF4-FFF2-40B4-BE49-F238E27FC236}">
                <a16:creationId xmlns:a16="http://schemas.microsoft.com/office/drawing/2014/main" id="{C7202F6E-9BF4-2F4C-8967-9B9FE03C2681}"/>
              </a:ext>
            </a:extLst>
          </p:cNvPr>
          <p:cNvSpPr>
            <a:spLocks noGrp="1"/>
          </p:cNvSpPr>
          <p:nvPr>
            <p:ph idx="1"/>
          </p:nvPr>
        </p:nvSpPr>
        <p:spPr/>
        <p:txBody>
          <a:bodyPr/>
          <a:lstStyle/>
          <a:p>
            <a:pPr marL="0" indent="0">
              <a:buNone/>
            </a:pPr>
            <a:r>
              <a:rPr lang="sv-SE" sz="6000" b="1" dirty="0"/>
              <a:t>Med säkerhetsåtgärder</a:t>
            </a:r>
            <a:endParaRPr lang="sv-SE" sz="2800" dirty="0"/>
          </a:p>
          <a:p>
            <a:r>
              <a:rPr lang="sv-SE" sz="2800" dirty="0"/>
              <a:t>Arbeta med </a:t>
            </a:r>
            <a:r>
              <a:rPr lang="sv-SE" sz="2800" b="1" dirty="0"/>
              <a:t>informationssäkerhet </a:t>
            </a:r>
            <a:r>
              <a:rPr lang="sv-SE" sz="2800" dirty="0"/>
              <a:t>på ett </a:t>
            </a:r>
            <a:r>
              <a:rPr lang="sv-SE" sz="2800" b="1" dirty="0"/>
              <a:t>systematiskt</a:t>
            </a:r>
            <a:r>
              <a:rPr lang="sv-SE" sz="2800" dirty="0"/>
              <a:t> och </a:t>
            </a:r>
            <a:r>
              <a:rPr lang="sv-SE" sz="2800" b="1" dirty="0"/>
              <a:t>riskbaserat </a:t>
            </a:r>
            <a:r>
              <a:rPr lang="sv-SE" sz="2800" dirty="0"/>
              <a:t>sätt, och </a:t>
            </a:r>
          </a:p>
          <a:p>
            <a:r>
              <a:rPr lang="sv-SE" sz="2800" dirty="0"/>
              <a:t>Införa olika </a:t>
            </a:r>
            <a:r>
              <a:rPr lang="sv-SE" sz="2800" b="1" dirty="0">
                <a:solidFill>
                  <a:schemeClr val="tx1"/>
                </a:solidFill>
              </a:rPr>
              <a:t>säkerhetsåtgärde</a:t>
            </a:r>
            <a:r>
              <a:rPr lang="sv-SE" sz="2800" dirty="0">
                <a:solidFill>
                  <a:schemeClr val="tx1"/>
                </a:solidFill>
              </a:rPr>
              <a:t>r</a:t>
            </a:r>
            <a:r>
              <a:rPr lang="sv-SE" sz="2800" dirty="0"/>
              <a:t> som </a:t>
            </a:r>
            <a:r>
              <a:rPr lang="sv-SE" sz="2800" b="1" dirty="0"/>
              <a:t>skyddar informationen</a:t>
            </a:r>
            <a:r>
              <a:rPr lang="sv-SE" sz="2800" dirty="0"/>
              <a:t> utifrån dess värde. </a:t>
            </a:r>
          </a:p>
          <a:p>
            <a:pPr marL="0" indent="0">
              <a:buNone/>
            </a:pPr>
            <a:endParaRPr lang="sv-SE" sz="2800" dirty="0"/>
          </a:p>
        </p:txBody>
      </p:sp>
    </p:spTree>
    <p:extLst>
      <p:ext uri="{BB962C8B-B14F-4D97-AF65-F5344CB8AC3E}">
        <p14:creationId xmlns:p14="http://schemas.microsoft.com/office/powerpoint/2010/main" val="427285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Systematiskt informationssäkerhetsarbete </a:t>
            </a:r>
          </a:p>
        </p:txBody>
      </p:sp>
      <p:sp>
        <p:nvSpPr>
          <p:cNvPr id="8" name="Rektangel 7"/>
          <p:cNvSpPr/>
          <p:nvPr/>
        </p:nvSpPr>
        <p:spPr>
          <a:xfrm>
            <a:off x="2600697" y="1844589"/>
            <a:ext cx="5418151" cy="99858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2" rtlCol="0" anchor="ctr"/>
          <a:lstStyle/>
          <a:p>
            <a:pPr marL="88900" lvl="0">
              <a:defRPr/>
            </a:pPr>
            <a:r>
              <a:rPr lang="sv-SE" sz="1600" b="1" dirty="0">
                <a:solidFill>
                  <a:schemeClr val="tx1">
                    <a:lumMod val="65000"/>
                    <a:lumOff val="35000"/>
                  </a:schemeClr>
                </a:solidFill>
              </a:rPr>
              <a:t>Utgår från </a:t>
            </a:r>
            <a:br>
              <a:rPr lang="sv-SE" sz="1600" b="1" dirty="0">
                <a:solidFill>
                  <a:schemeClr val="tx1">
                    <a:lumMod val="65000"/>
                    <a:lumOff val="35000"/>
                  </a:schemeClr>
                </a:solidFill>
              </a:rPr>
            </a:br>
            <a:r>
              <a:rPr lang="sv-SE" sz="1600" b="1" dirty="0">
                <a:solidFill>
                  <a:schemeClr val="tx1">
                    <a:lumMod val="65000"/>
                    <a:lumOff val="35000"/>
                  </a:schemeClr>
                </a:solidFill>
              </a:rPr>
              <a:t>verksamheten</a:t>
            </a:r>
          </a:p>
          <a:p>
            <a:pPr lvl="0">
              <a:defRPr/>
            </a:pPr>
            <a:endParaRPr lang="sv-SE" sz="1400" dirty="0">
              <a:solidFill>
                <a:schemeClr val="tx1">
                  <a:lumMod val="65000"/>
                  <a:lumOff val="35000"/>
                </a:schemeClr>
              </a:solidFill>
            </a:endParaRPr>
          </a:p>
          <a:p>
            <a:pPr marL="266700" lvl="0" indent="-266700">
              <a:buFont typeface="Courier New" panose="02070309020205020404" pitchFamily="49" charset="0"/>
              <a:buChar char="o"/>
              <a:defRPr/>
            </a:pPr>
            <a:endParaRPr lang="sv-SE" sz="1600" dirty="0">
              <a:solidFill>
                <a:schemeClr val="tx1">
                  <a:lumMod val="65000"/>
                  <a:lumOff val="35000"/>
                </a:schemeClr>
              </a:solidFill>
            </a:endParaRPr>
          </a:p>
          <a:p>
            <a:pPr marL="266700" lvl="0" indent="-266700">
              <a:buFont typeface="Courier New" panose="02070309020205020404" pitchFamily="49" charset="0"/>
              <a:buChar char="o"/>
              <a:defRPr/>
            </a:pPr>
            <a:r>
              <a:rPr lang="sv-SE" sz="1600" dirty="0">
                <a:solidFill>
                  <a:schemeClr val="tx1">
                    <a:lumMod val="65000"/>
                    <a:lumOff val="35000"/>
                  </a:schemeClr>
                </a:solidFill>
              </a:rPr>
              <a:t>Behov och interna krav</a:t>
            </a:r>
          </a:p>
          <a:p>
            <a:pPr marL="266700" lvl="0" indent="-266700">
              <a:buFont typeface="Courier New" panose="02070309020205020404" pitchFamily="49" charset="0"/>
              <a:buChar char="o"/>
              <a:defRPr/>
            </a:pPr>
            <a:r>
              <a:rPr lang="sv-SE" sz="1600" dirty="0">
                <a:solidFill>
                  <a:schemeClr val="tx1">
                    <a:lumMod val="65000"/>
                    <a:lumOff val="35000"/>
                  </a:schemeClr>
                </a:solidFill>
              </a:rPr>
              <a:t>Informationstillgångar</a:t>
            </a:r>
          </a:p>
          <a:p>
            <a:pPr marL="266700" lvl="0" indent="-266700">
              <a:buFont typeface="Courier New" panose="02070309020205020404" pitchFamily="49" charset="0"/>
              <a:buChar char="o"/>
              <a:defRPr/>
            </a:pPr>
            <a:r>
              <a:rPr lang="sv-SE" sz="1600" dirty="0">
                <a:solidFill>
                  <a:schemeClr val="tx1">
                    <a:lumMod val="65000"/>
                    <a:lumOff val="35000"/>
                  </a:schemeClr>
                </a:solidFill>
              </a:rPr>
              <a:t>Risker</a:t>
            </a:r>
          </a:p>
        </p:txBody>
      </p:sp>
      <p:sp>
        <p:nvSpPr>
          <p:cNvPr id="9" name="Rektangel 8"/>
          <p:cNvSpPr/>
          <p:nvPr/>
        </p:nvSpPr>
        <p:spPr>
          <a:xfrm>
            <a:off x="2600697" y="4207969"/>
            <a:ext cx="5454241" cy="102870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2" rtlCol="0" anchor="ctr"/>
          <a:lstStyle/>
          <a:p>
            <a:pPr marL="88900"/>
            <a:r>
              <a:rPr lang="sv-SE" sz="1600" b="1" dirty="0">
                <a:solidFill>
                  <a:schemeClr val="tx1">
                    <a:lumMod val="65000"/>
                    <a:lumOff val="35000"/>
                  </a:schemeClr>
                </a:solidFill>
              </a:rPr>
              <a:t>Tydliggör behov för organisationen </a:t>
            </a:r>
          </a:p>
          <a:p>
            <a:pPr marL="88900"/>
            <a:endParaRPr lang="sv-SE" sz="1600" b="1" dirty="0">
              <a:solidFill>
                <a:schemeClr val="tx1">
                  <a:lumMod val="65000"/>
                  <a:lumOff val="35000"/>
                </a:schemeClr>
              </a:solidFill>
            </a:endParaRPr>
          </a:p>
          <a:p>
            <a:pPr marL="88900"/>
            <a:endParaRPr lang="sv-SE" sz="1400" dirty="0">
              <a:solidFill>
                <a:schemeClr val="tx1">
                  <a:lumMod val="65000"/>
                  <a:lumOff val="35000"/>
                </a:schemeClr>
              </a:solidFill>
            </a:endParaRPr>
          </a:p>
          <a:p>
            <a:pPr marL="174625" indent="-174625">
              <a:buFontTx/>
              <a:buChar char="-"/>
            </a:pPr>
            <a:r>
              <a:rPr lang="sv-SE" sz="1600" dirty="0">
                <a:solidFill>
                  <a:schemeClr val="tx1">
                    <a:lumMod val="65000"/>
                    <a:lumOff val="35000"/>
                  </a:schemeClr>
                </a:solidFill>
              </a:rPr>
              <a:t>Roller &amp; ansvar</a:t>
            </a:r>
          </a:p>
          <a:p>
            <a:pPr marL="174625" indent="-174625">
              <a:buFontTx/>
              <a:buChar char="-"/>
            </a:pPr>
            <a:r>
              <a:rPr lang="sv-SE" sz="1600" dirty="0">
                <a:solidFill>
                  <a:schemeClr val="tx1">
                    <a:lumMod val="65000"/>
                    <a:lumOff val="35000"/>
                  </a:schemeClr>
                </a:solidFill>
              </a:rPr>
              <a:t>Resurser och kompetens</a:t>
            </a:r>
          </a:p>
          <a:p>
            <a:pPr marL="174625" indent="-174625">
              <a:buFontTx/>
              <a:buChar char="-"/>
            </a:pPr>
            <a:r>
              <a:rPr lang="sv-SE" sz="1600" dirty="0">
                <a:solidFill>
                  <a:schemeClr val="tx1">
                    <a:lumMod val="65000"/>
                    <a:lumOff val="35000"/>
                  </a:schemeClr>
                </a:solidFill>
              </a:rPr>
              <a:t>Regler och stöd</a:t>
            </a:r>
          </a:p>
        </p:txBody>
      </p:sp>
      <p:sp>
        <p:nvSpPr>
          <p:cNvPr id="10" name="Rektangel 9"/>
          <p:cNvSpPr/>
          <p:nvPr/>
        </p:nvSpPr>
        <p:spPr>
          <a:xfrm>
            <a:off x="2600697" y="3032629"/>
            <a:ext cx="5416718" cy="98588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2" rtlCol="0" anchor="ctr"/>
          <a:lstStyle/>
          <a:p>
            <a:pPr marL="88900"/>
            <a:r>
              <a:rPr lang="sv-SE" sz="1600" b="1" dirty="0">
                <a:solidFill>
                  <a:schemeClr val="tx1">
                    <a:lumMod val="65000"/>
                    <a:lumOff val="35000"/>
                  </a:schemeClr>
                </a:solidFill>
              </a:rPr>
              <a:t>Görs genom att arbeta metodiskt</a:t>
            </a:r>
          </a:p>
          <a:p>
            <a:endParaRPr lang="sv-SE" sz="1600" dirty="0">
              <a:solidFill>
                <a:schemeClr val="tx1">
                  <a:lumMod val="65000"/>
                  <a:lumOff val="35000"/>
                </a:schemeClr>
              </a:solidFill>
            </a:endParaRPr>
          </a:p>
          <a:p>
            <a:endParaRPr lang="sv-SE" sz="1600" dirty="0">
              <a:solidFill>
                <a:schemeClr val="tx1">
                  <a:lumMod val="65000"/>
                  <a:lumOff val="35000"/>
                </a:schemeClr>
              </a:solidFill>
            </a:endParaRPr>
          </a:p>
          <a:p>
            <a:pPr marL="174625" indent="-174625">
              <a:buFont typeface="Arial" panose="020B0604020202020204" pitchFamily="34" charset="0"/>
              <a:buChar char="•"/>
              <a:tabLst>
                <a:tab pos="174625" algn="l"/>
              </a:tabLst>
            </a:pPr>
            <a:r>
              <a:rPr lang="sv-SE" sz="1600" dirty="0">
                <a:solidFill>
                  <a:schemeClr val="tx1">
                    <a:lumMod val="65000"/>
                    <a:lumOff val="35000"/>
                  </a:schemeClr>
                </a:solidFill>
              </a:rPr>
              <a:t>Planera</a:t>
            </a:r>
          </a:p>
          <a:p>
            <a:pPr marL="174625" indent="-174625">
              <a:buFont typeface="Arial" panose="020B0604020202020204" pitchFamily="34" charset="0"/>
              <a:buChar char="•"/>
              <a:tabLst>
                <a:tab pos="174625" algn="l"/>
              </a:tabLst>
            </a:pPr>
            <a:r>
              <a:rPr lang="sv-SE" sz="1600" dirty="0">
                <a:solidFill>
                  <a:schemeClr val="tx1">
                    <a:lumMod val="65000"/>
                    <a:lumOff val="35000"/>
                  </a:schemeClr>
                </a:solidFill>
              </a:rPr>
              <a:t>Analysera </a:t>
            </a:r>
          </a:p>
          <a:p>
            <a:pPr marL="174625" indent="-174625">
              <a:buFont typeface="Arial" panose="020B0604020202020204" pitchFamily="34" charset="0"/>
              <a:buChar char="•"/>
              <a:tabLst>
                <a:tab pos="174625" algn="l"/>
              </a:tabLst>
            </a:pPr>
            <a:r>
              <a:rPr lang="sv-SE" sz="1600" dirty="0">
                <a:solidFill>
                  <a:schemeClr val="tx1">
                    <a:lumMod val="65000"/>
                    <a:lumOff val="35000"/>
                  </a:schemeClr>
                </a:solidFill>
              </a:rPr>
              <a:t>Dokumentera och använda</a:t>
            </a:r>
          </a:p>
        </p:txBody>
      </p:sp>
      <p:sp>
        <p:nvSpPr>
          <p:cNvPr id="7" name="Rektangel 6"/>
          <p:cNvSpPr/>
          <p:nvPr/>
        </p:nvSpPr>
        <p:spPr>
          <a:xfrm>
            <a:off x="2600697" y="5506022"/>
            <a:ext cx="5454241" cy="731880"/>
          </a:xfrm>
          <a:prstGeom prst="rect">
            <a:avLst/>
          </a:prstGeom>
          <a:noFill/>
          <a:ln w="38100">
            <a:solidFill>
              <a:srgbClr val="8C8B85"/>
            </a:solidFill>
          </a:ln>
        </p:spPr>
        <p:style>
          <a:lnRef idx="2">
            <a:schemeClr val="accent6"/>
          </a:lnRef>
          <a:fillRef idx="1">
            <a:schemeClr val="lt1"/>
          </a:fillRef>
          <a:effectRef idx="0">
            <a:schemeClr val="accent6"/>
          </a:effectRef>
          <a:fontRef idx="minor">
            <a:schemeClr val="dk1"/>
          </a:fontRef>
        </p:style>
        <p:txBody>
          <a:bodyPr numCol="1" rtlCol="0" anchor="ctr"/>
          <a:lstStyle/>
          <a:p>
            <a:pPr marL="88900" algn="ctr"/>
            <a:r>
              <a:rPr lang="sv-SE" sz="1600" b="1" dirty="0">
                <a:solidFill>
                  <a:schemeClr val="tx1">
                    <a:lumMod val="65000"/>
                    <a:lumOff val="35000"/>
                  </a:schemeClr>
                </a:solidFill>
              </a:rPr>
              <a:t>Utvärdera och förbättra regelbundet</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647" y="2107409"/>
            <a:ext cx="3913640" cy="3822200"/>
          </a:xfrm>
          <a:prstGeom prst="rect">
            <a:avLst/>
          </a:prstGeom>
        </p:spPr>
      </p:pic>
    </p:spTree>
    <p:extLst>
      <p:ext uri="{BB962C8B-B14F-4D97-AF65-F5344CB8AC3E}">
        <p14:creationId xmlns:p14="http://schemas.microsoft.com/office/powerpoint/2010/main" val="250796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Perspektiv på styrning och ansvar</a:t>
            </a:r>
          </a:p>
        </p:txBody>
      </p:sp>
      <p:sp>
        <p:nvSpPr>
          <p:cNvPr id="13" name="Platshållare för innehåll 12"/>
          <p:cNvSpPr>
            <a:spLocks noGrp="1"/>
          </p:cNvSpPr>
          <p:nvPr>
            <p:ph idx="1"/>
          </p:nvPr>
        </p:nvSpPr>
        <p:spPr>
          <a:xfrm>
            <a:off x="7545553" y="2265119"/>
            <a:ext cx="3469581" cy="3601527"/>
          </a:xfrm>
        </p:spPr>
        <p:txBody>
          <a:bodyPr/>
          <a:lstStyle/>
          <a:p>
            <a:r>
              <a:rPr lang="sv-SE" dirty="0"/>
              <a:t>Leda</a:t>
            </a:r>
          </a:p>
          <a:p>
            <a:r>
              <a:rPr lang="sv-SE" dirty="0"/>
              <a:t>Besluta</a:t>
            </a:r>
          </a:p>
          <a:p>
            <a:r>
              <a:rPr lang="sv-SE" dirty="0"/>
              <a:t>Utföra arbetsuppgifter</a:t>
            </a:r>
          </a:p>
          <a:p>
            <a:r>
              <a:rPr lang="sv-SE" dirty="0"/>
              <a:t>Följa upp</a:t>
            </a:r>
          </a:p>
        </p:txBody>
      </p:sp>
      <p:sp>
        <p:nvSpPr>
          <p:cNvPr id="5" name="Platshållare för innehåll 4"/>
          <p:cNvSpPr>
            <a:spLocks noGrp="1"/>
          </p:cNvSpPr>
          <p:nvPr>
            <p:ph sz="half" idx="4294967295"/>
          </p:nvPr>
        </p:nvSpPr>
        <p:spPr>
          <a:xfrm>
            <a:off x="9567863" y="2457450"/>
            <a:ext cx="2624137" cy="2779713"/>
          </a:xfrm>
        </p:spPr>
        <p:txBody>
          <a:bodyPr/>
          <a:lstStyle/>
          <a:p>
            <a:pPr marL="0" indent="0">
              <a:buNone/>
            </a:pPr>
            <a:endParaRPr lang="sv-SE" dirty="0"/>
          </a:p>
          <a:p>
            <a:endParaRPr lang="sv-SE" dirty="0"/>
          </a:p>
        </p:txBody>
      </p:sp>
      <p:grpSp>
        <p:nvGrpSpPr>
          <p:cNvPr id="12" name="Grupp 11"/>
          <p:cNvGrpSpPr/>
          <p:nvPr/>
        </p:nvGrpSpPr>
        <p:grpSpPr>
          <a:xfrm>
            <a:off x="2754921" y="1591120"/>
            <a:ext cx="5308270" cy="4794539"/>
            <a:chOff x="3596806" y="1637616"/>
            <a:chExt cx="4998387" cy="4063514"/>
          </a:xfrm>
        </p:grpSpPr>
        <p:sp>
          <p:nvSpPr>
            <p:cNvPr id="6" name="Frihandsfigur 5"/>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b="1" kern="1200" dirty="0">
                <a:solidFill>
                  <a:schemeClr val="tx1"/>
                </a:solidFill>
              </a:endParaRPr>
            </a:p>
            <a:p>
              <a:pPr lvl="0" algn="ctr" defTabSz="1066800">
                <a:lnSpc>
                  <a:spcPct val="90000"/>
                </a:lnSpc>
                <a:spcBef>
                  <a:spcPct val="0"/>
                </a:spcBef>
                <a:spcAft>
                  <a:spcPct val="35000"/>
                </a:spcAft>
              </a:pPr>
              <a:r>
                <a:rPr lang="en-GB" sz="2400" b="1" kern="1200" dirty="0" err="1">
                  <a:solidFill>
                    <a:schemeClr val="tx1"/>
                  </a:solidFill>
                </a:rPr>
                <a:t>Strategiskt</a:t>
              </a:r>
              <a:r>
                <a:rPr lang="en-GB" sz="2400" b="1" kern="1200" dirty="0" err="1"/>
                <a:t>t</a:t>
              </a:r>
              <a:endParaRPr lang="en-GB" sz="2400" b="1" kern="1200" dirty="0"/>
            </a:p>
          </p:txBody>
        </p:sp>
        <p:sp>
          <p:nvSpPr>
            <p:cNvPr id="10" name="Frihandsfigur 9"/>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Taktiskt</a:t>
              </a:r>
            </a:p>
          </p:txBody>
        </p:sp>
        <p:sp>
          <p:nvSpPr>
            <p:cNvPr id="11" name="Frihandsfigur 10"/>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Operativt</a:t>
              </a:r>
            </a:p>
          </p:txBody>
        </p:sp>
      </p:grpSp>
      <p:grpSp>
        <p:nvGrpSpPr>
          <p:cNvPr id="3" name="Grupp 2"/>
          <p:cNvGrpSpPr/>
          <p:nvPr/>
        </p:nvGrpSpPr>
        <p:grpSpPr>
          <a:xfrm>
            <a:off x="3450055" y="2741813"/>
            <a:ext cx="4044697" cy="3252599"/>
            <a:chOff x="2262677" y="2353193"/>
            <a:chExt cx="4044697" cy="3252599"/>
          </a:xfrm>
        </p:grpSpPr>
        <p:sp>
          <p:nvSpPr>
            <p:cNvPr id="7" name="TextBox 6">
              <a:extLst>
                <a:ext uri="{FF2B5EF4-FFF2-40B4-BE49-F238E27FC236}">
                  <a16:creationId xmlns:a16="http://schemas.microsoft.com/office/drawing/2014/main" id="{CBBD9BDF-56FD-4848-A369-46B4C87242C7}"/>
                </a:ext>
              </a:extLst>
            </p:cNvPr>
            <p:cNvSpPr txBox="1"/>
            <p:nvPr/>
          </p:nvSpPr>
          <p:spPr>
            <a:xfrm>
              <a:off x="3936670" y="2353193"/>
              <a:ext cx="570015" cy="369332"/>
            </a:xfrm>
            <a:prstGeom prst="rect">
              <a:avLst/>
            </a:prstGeom>
            <a:noFill/>
          </p:spPr>
          <p:txBody>
            <a:bodyPr wrap="square" rtlCol="0">
              <a:spAutoFit/>
            </a:bodyPr>
            <a:lstStyle/>
            <a:p>
              <a:r>
                <a:rPr lang="sv-SE" dirty="0"/>
                <a:t>Mål</a:t>
              </a:r>
            </a:p>
          </p:txBody>
        </p:sp>
        <p:sp>
          <p:nvSpPr>
            <p:cNvPr id="8" name="TextBox 7">
              <a:extLst>
                <a:ext uri="{FF2B5EF4-FFF2-40B4-BE49-F238E27FC236}">
                  <a16:creationId xmlns:a16="http://schemas.microsoft.com/office/drawing/2014/main" id="{AA239F07-C109-0745-872A-96A22F1E561F}"/>
                </a:ext>
              </a:extLst>
            </p:cNvPr>
            <p:cNvSpPr txBox="1"/>
            <p:nvPr/>
          </p:nvSpPr>
          <p:spPr>
            <a:xfrm>
              <a:off x="2717931" y="3933103"/>
              <a:ext cx="3134191" cy="369332"/>
            </a:xfrm>
            <a:prstGeom prst="rect">
              <a:avLst/>
            </a:prstGeom>
            <a:noFill/>
          </p:spPr>
          <p:txBody>
            <a:bodyPr wrap="none" rtlCol="0">
              <a:spAutoFit/>
            </a:bodyPr>
            <a:lstStyle/>
            <a:p>
              <a:r>
                <a:rPr lang="sv-SE" dirty="0"/>
                <a:t>Göra rätt saker för att nå mål</a:t>
              </a:r>
            </a:p>
          </p:txBody>
        </p:sp>
        <p:sp>
          <p:nvSpPr>
            <p:cNvPr id="9" name="TextBox 8">
              <a:extLst>
                <a:ext uri="{FF2B5EF4-FFF2-40B4-BE49-F238E27FC236}">
                  <a16:creationId xmlns:a16="http://schemas.microsoft.com/office/drawing/2014/main" id="{B835FC53-0122-CF48-8883-42258C1690E3}"/>
                </a:ext>
              </a:extLst>
            </p:cNvPr>
            <p:cNvSpPr txBox="1"/>
            <p:nvPr/>
          </p:nvSpPr>
          <p:spPr>
            <a:xfrm>
              <a:off x="2262677" y="5236460"/>
              <a:ext cx="4044697" cy="369332"/>
            </a:xfrm>
            <a:prstGeom prst="rect">
              <a:avLst/>
            </a:prstGeom>
            <a:noFill/>
          </p:spPr>
          <p:txBody>
            <a:bodyPr wrap="none" rtlCol="0">
              <a:spAutoFit/>
            </a:bodyPr>
            <a:lstStyle/>
            <a:p>
              <a:r>
                <a:rPr lang="sv-SE" dirty="0"/>
                <a:t>Göra på rätt sätt/anpassa och justera</a:t>
              </a:r>
            </a:p>
          </p:txBody>
        </p:sp>
      </p:grpSp>
    </p:spTree>
    <p:extLst>
      <p:ext uri="{BB962C8B-B14F-4D97-AF65-F5344CB8AC3E}">
        <p14:creationId xmlns:p14="http://schemas.microsoft.com/office/powerpoint/2010/main" val="1517151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Roller och ansvar i det systematiska informationssäkerhetsarbetet</a:t>
            </a:r>
          </a:p>
        </p:txBody>
      </p:sp>
      <p:sp>
        <p:nvSpPr>
          <p:cNvPr id="3" name="Platshållare för innehåll 2"/>
          <p:cNvSpPr>
            <a:spLocks noGrp="1"/>
          </p:cNvSpPr>
          <p:nvPr>
            <p:ph idx="1"/>
          </p:nvPr>
        </p:nvSpPr>
        <p:spPr/>
        <p:txBody>
          <a:bodyPr/>
          <a:lstStyle/>
          <a:p>
            <a:r>
              <a:rPr lang="sv-SE" dirty="0"/>
              <a:t>Ledningen</a:t>
            </a:r>
          </a:p>
          <a:p>
            <a:r>
              <a:rPr lang="sv-SE" dirty="0"/>
              <a:t>CISO – </a:t>
            </a:r>
            <a:r>
              <a:rPr lang="sv-SE" i="1" dirty="0" err="1"/>
              <a:t>Chief</a:t>
            </a:r>
            <a:r>
              <a:rPr lang="sv-SE" i="1" dirty="0"/>
              <a:t> Information </a:t>
            </a:r>
            <a:r>
              <a:rPr lang="sv-SE" i="1" dirty="0" err="1"/>
              <a:t>Security</a:t>
            </a:r>
            <a:r>
              <a:rPr lang="sv-SE" i="1" dirty="0"/>
              <a:t> Officer</a:t>
            </a:r>
          </a:p>
          <a:p>
            <a:r>
              <a:rPr lang="sv-SE" dirty="0"/>
              <a:t>Övriga medarbetare med särskilt ansvar</a:t>
            </a:r>
          </a:p>
          <a:p>
            <a:pPr lvl="1"/>
            <a:r>
              <a:rPr lang="sv-SE" dirty="0">
                <a:solidFill>
                  <a:schemeClr val="tx1"/>
                </a:solidFill>
              </a:rPr>
              <a:t>Exempel på roller med särskilt ansvar: verksamhetschef, informationsägare, systemägare, </a:t>
            </a:r>
            <a:r>
              <a:rPr lang="sv-SE" dirty="0" err="1">
                <a:solidFill>
                  <a:schemeClr val="tx1"/>
                </a:solidFill>
              </a:rPr>
              <a:t>it-säkerhetschef</a:t>
            </a:r>
            <a:r>
              <a:rPr lang="sv-SE" dirty="0">
                <a:solidFill>
                  <a:schemeClr val="tx1"/>
                </a:solidFill>
              </a:rPr>
              <a:t>, dataskyddsombud, internrevisionen, lokala informationssäkerhetssamordnare</a:t>
            </a:r>
          </a:p>
          <a:p>
            <a:r>
              <a:rPr lang="sv-SE" dirty="0"/>
              <a:t>Alla medarbetare</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10467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CISO och övriga roller med särskilt ansvar</a:t>
            </a:r>
          </a:p>
        </p:txBody>
      </p:sp>
      <p:sp>
        <p:nvSpPr>
          <p:cNvPr id="3" name="Platshållare för innehåll 2"/>
          <p:cNvSpPr>
            <a:spLocks noGrp="1"/>
          </p:cNvSpPr>
          <p:nvPr>
            <p:ph idx="1"/>
          </p:nvPr>
        </p:nvSpPr>
        <p:spPr/>
        <p:txBody>
          <a:bodyPr/>
          <a:lstStyle/>
          <a:p>
            <a:pPr marL="0" indent="0">
              <a:buNone/>
            </a:pPr>
            <a:r>
              <a:rPr lang="sv-SE" dirty="0"/>
              <a:t>CISO är inte ansvarig för all informationssäkerhet, men för att:</a:t>
            </a:r>
          </a:p>
          <a:p>
            <a:r>
              <a:rPr lang="sv-SE" sz="2000" dirty="0"/>
              <a:t>Samordna informationssäkerhetsarbetet (taktisk nivå)</a:t>
            </a:r>
          </a:p>
          <a:p>
            <a:r>
              <a:rPr lang="sv-SE" sz="2000" dirty="0"/>
              <a:t>Skapa förutsättningar för informationssäkerhet (alla tre nivåerna)</a:t>
            </a:r>
            <a:endParaRPr lang="sv-SE" sz="2000" dirty="0">
              <a:solidFill>
                <a:schemeClr val="tx1"/>
              </a:solidFill>
            </a:endParaRPr>
          </a:p>
          <a:p>
            <a:pPr marL="0" indent="0">
              <a:buNone/>
            </a:pPr>
            <a:r>
              <a:rPr lang="sv-SE" dirty="0">
                <a:solidFill>
                  <a:schemeClr val="tx1"/>
                </a:solidFill>
              </a:rPr>
              <a:t>Övriga roller med särskilt ansvar kan ha olika uppgifter, </a:t>
            </a:r>
            <a:br>
              <a:rPr lang="sv-SE" dirty="0">
                <a:solidFill>
                  <a:schemeClr val="tx1"/>
                </a:solidFill>
              </a:rPr>
            </a:br>
            <a:r>
              <a:rPr lang="sv-SE" dirty="0">
                <a:solidFill>
                  <a:schemeClr val="tx1"/>
                </a:solidFill>
              </a:rPr>
              <a:t>till exempel:</a:t>
            </a:r>
          </a:p>
          <a:p>
            <a:r>
              <a:rPr lang="sv-SE" sz="2000" dirty="0">
                <a:solidFill>
                  <a:schemeClr val="tx1"/>
                </a:solidFill>
              </a:rPr>
              <a:t>Fatta beslut</a:t>
            </a:r>
          </a:p>
          <a:p>
            <a:r>
              <a:rPr lang="sv-SE" sz="2000" dirty="0">
                <a:solidFill>
                  <a:schemeClr val="tx1"/>
                </a:solidFill>
              </a:rPr>
              <a:t>Ta fram underlag</a:t>
            </a:r>
          </a:p>
          <a:p>
            <a:r>
              <a:rPr lang="sv-SE" sz="2000" dirty="0">
                <a:solidFill>
                  <a:schemeClr val="tx1"/>
                </a:solidFill>
              </a:rPr>
              <a:t>Stödja</a:t>
            </a:r>
          </a:p>
          <a:p>
            <a:r>
              <a:rPr lang="sv-SE" sz="2000" dirty="0">
                <a:solidFill>
                  <a:schemeClr val="tx1"/>
                </a:solidFill>
              </a:rPr>
              <a:t>Följa upp </a:t>
            </a:r>
          </a:p>
          <a:p>
            <a:pPr marL="0" indent="0">
              <a:buNone/>
            </a:pPr>
            <a:endParaRPr lang="sv-SE" dirty="0">
              <a:solidFill>
                <a:schemeClr val="tx1"/>
              </a:solidFill>
            </a:endParaRPr>
          </a:p>
          <a:p>
            <a:endParaRPr lang="sv-SE" sz="2000" dirty="0">
              <a:solidFill>
                <a:schemeClr val="tx1"/>
              </a:solidFill>
            </a:endParaRPr>
          </a:p>
          <a:p>
            <a:pPr marL="0" indent="0">
              <a:buNone/>
            </a:pPr>
            <a:endParaRPr lang="sv-SE" dirty="0">
              <a:solidFill>
                <a:schemeClr val="tx1"/>
              </a:solidFill>
            </a:endParaRPr>
          </a:p>
          <a:p>
            <a:endParaRPr lang="sv-SE" sz="2000" dirty="0">
              <a:solidFill>
                <a:schemeClr val="tx1"/>
              </a:solidFill>
            </a:endParaRPr>
          </a:p>
          <a:p>
            <a:endParaRPr lang="sv-SE" sz="2000" dirty="0">
              <a:solidFill>
                <a:schemeClr val="tx1"/>
              </a:solidFill>
            </a:endParaRPr>
          </a:p>
          <a:p>
            <a:endParaRPr lang="sv-SE" sz="2000" dirty="0">
              <a:solidFill>
                <a:schemeClr val="tx1"/>
              </a:solidFill>
            </a:endParaRPr>
          </a:p>
          <a:p>
            <a:endParaRPr lang="sv-SE" dirty="0"/>
          </a:p>
        </p:txBody>
      </p:sp>
    </p:spTree>
    <p:extLst>
      <p:ext uri="{BB962C8B-B14F-4D97-AF65-F5344CB8AC3E}">
        <p14:creationId xmlns:p14="http://schemas.microsoft.com/office/powerpoint/2010/main" val="258043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Externa krav på att hantera information</a:t>
            </a:r>
          </a:p>
        </p:txBody>
      </p:sp>
      <p:sp>
        <p:nvSpPr>
          <p:cNvPr id="3" name="Platshållare för innehåll 2"/>
          <p:cNvSpPr>
            <a:spLocks noGrp="1"/>
          </p:cNvSpPr>
          <p:nvPr>
            <p:ph idx="1"/>
          </p:nvPr>
        </p:nvSpPr>
        <p:spPr>
          <a:xfrm>
            <a:off x="1773387" y="2036518"/>
            <a:ext cx="9444945" cy="3601527"/>
          </a:xfrm>
        </p:spPr>
        <p:txBody>
          <a:bodyPr/>
          <a:lstStyle/>
          <a:p>
            <a:pPr marL="0" indent="0">
              <a:buNone/>
            </a:pPr>
            <a:r>
              <a:rPr lang="sv-SE" dirty="0"/>
              <a:t>Det finns lagar som styr informationshantering</a:t>
            </a:r>
          </a:p>
          <a:p>
            <a:pPr lvl="1"/>
            <a:r>
              <a:rPr lang="sv-SE" dirty="0"/>
              <a:t>Offentlighets och sekretesslagen (OSL)</a:t>
            </a:r>
          </a:p>
          <a:p>
            <a:pPr lvl="1"/>
            <a:r>
              <a:rPr lang="sv-SE" dirty="0"/>
              <a:t>Dataskyddsförordningen (GDPR)</a:t>
            </a:r>
          </a:p>
          <a:p>
            <a:pPr lvl="1"/>
            <a:r>
              <a:rPr lang="sv-SE" dirty="0"/>
              <a:t>Lagen om informationssäkerhet för samhällsviktiga och digitala tjänster (NIS)</a:t>
            </a:r>
          </a:p>
          <a:p>
            <a:pPr lvl="1"/>
            <a:r>
              <a:rPr lang="sv-SE" dirty="0"/>
              <a:t>…</a:t>
            </a:r>
          </a:p>
          <a:p>
            <a:pPr marL="0" indent="0">
              <a:buNone/>
            </a:pPr>
            <a:r>
              <a:rPr lang="sv-SE" dirty="0"/>
              <a:t>Andra externa krav kan finnas i till exempel överenskommelser</a:t>
            </a:r>
          </a:p>
          <a:p>
            <a:pPr marL="0" indent="0">
              <a:spcBef>
                <a:spcPts val="2200"/>
              </a:spcBef>
              <a:buNone/>
            </a:pPr>
            <a:r>
              <a:rPr lang="sv-SE" dirty="0"/>
              <a:t>Systematiskt informationssäkerhetsarbete är ett arbetssätt för </a:t>
            </a:r>
            <a:br>
              <a:rPr lang="sv-SE" dirty="0"/>
            </a:br>
            <a:r>
              <a:rPr lang="sv-SE" dirty="0"/>
              <a:t>alla identifiera krav på och införa säkerhetsåtgärder som ger tillräckligt skydd för informationen.</a:t>
            </a:r>
          </a:p>
        </p:txBody>
      </p:sp>
      <p:sp>
        <p:nvSpPr>
          <p:cNvPr id="4" name="Rektangel 3"/>
          <p:cNvSpPr/>
          <p:nvPr/>
        </p:nvSpPr>
        <p:spPr>
          <a:xfrm>
            <a:off x="1603513" y="4874934"/>
            <a:ext cx="8815100" cy="13933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86931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PAUS</a:t>
            </a:r>
          </a:p>
        </p:txBody>
      </p:sp>
    </p:spTree>
    <p:extLst>
      <p:ext uri="{BB962C8B-B14F-4D97-AF65-F5344CB8AC3E}">
        <p14:creationId xmlns:p14="http://schemas.microsoft.com/office/powerpoint/2010/main" val="2550377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8" y="2234858"/>
            <a:ext cx="8580582" cy="966397"/>
          </a:xfrm>
        </p:spPr>
        <p:txBody>
          <a:bodyPr/>
          <a:lstStyle/>
          <a:p>
            <a:r>
              <a:rPr lang="sv-SE" sz="4000" dirty="0"/>
              <a:t>Vårt informationssäkerhetsarbete</a:t>
            </a:r>
          </a:p>
        </p:txBody>
      </p:sp>
      <p:sp>
        <p:nvSpPr>
          <p:cNvPr id="6" name="textruta 5"/>
          <p:cNvSpPr txBox="1"/>
          <p:nvPr/>
        </p:nvSpPr>
        <p:spPr>
          <a:xfrm>
            <a:off x="786581" y="855406"/>
            <a:ext cx="432619" cy="369332"/>
          </a:xfrm>
          <a:prstGeom prst="rect">
            <a:avLst/>
          </a:prstGeom>
          <a:noFill/>
        </p:spPr>
        <p:txBody>
          <a:bodyPr wrap="square" rtlCol="0">
            <a:spAutoFit/>
          </a:bodyPr>
          <a:lstStyle/>
          <a:p>
            <a:r>
              <a:rPr lang="sv-SE" b="1" dirty="0">
                <a:solidFill>
                  <a:schemeClr val="bg1"/>
                </a:solidFill>
              </a:rPr>
              <a:t>A</a:t>
            </a:r>
          </a:p>
        </p:txBody>
      </p:sp>
    </p:spTree>
    <p:extLst>
      <p:ext uri="{BB962C8B-B14F-4D97-AF65-F5344CB8AC3E}">
        <p14:creationId xmlns:p14="http://schemas.microsoft.com/office/powerpoint/2010/main" val="15487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Status i vårt systematiska informationssäkerhetsarbete</a:t>
            </a:r>
          </a:p>
        </p:txBody>
      </p:sp>
      <p:sp>
        <p:nvSpPr>
          <p:cNvPr id="3" name="Platshållare för innehåll 2"/>
          <p:cNvSpPr>
            <a:spLocks noGrp="1"/>
          </p:cNvSpPr>
          <p:nvPr>
            <p:ph idx="1"/>
          </p:nvPr>
        </p:nvSpPr>
        <p:spPr/>
        <p:txBody>
          <a:bodyPr/>
          <a:lstStyle/>
          <a:p>
            <a:pPr marL="0" indent="0">
              <a:buNone/>
            </a:pPr>
            <a:r>
              <a:rPr lang="sv-SE" dirty="0"/>
              <a:t>Vi har:</a:t>
            </a:r>
          </a:p>
          <a:p>
            <a:r>
              <a:rPr lang="sv-SE" dirty="0"/>
              <a:t>[tex Informationssäkerhetspolicy]</a:t>
            </a:r>
          </a:p>
          <a:p>
            <a:r>
              <a:rPr lang="sv-SE" dirty="0"/>
              <a:t>……</a:t>
            </a:r>
          </a:p>
          <a:p>
            <a:pPr marL="0" indent="0">
              <a:buNone/>
            </a:pPr>
            <a:endParaRPr lang="sv-SE" dirty="0"/>
          </a:p>
          <a:p>
            <a:pPr marL="0" indent="0">
              <a:buNone/>
            </a:pPr>
            <a:r>
              <a:rPr lang="sv-SE" dirty="0"/>
              <a:t>Vi arbetar med att:</a:t>
            </a:r>
          </a:p>
          <a:p>
            <a:r>
              <a:rPr lang="sv-SE" dirty="0"/>
              <a:t>[tex utifrån handlingsplanen för året…. uppdatera våra säkerhetsåtgärder]</a:t>
            </a:r>
          </a:p>
          <a:p>
            <a:r>
              <a:rPr lang="sv-SE" dirty="0"/>
              <a:t>………</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46347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4"/>
          <p:cNvSpPr txBox="1">
            <a:spLocks/>
          </p:cNvSpPr>
          <p:nvPr/>
        </p:nvSpPr>
        <p:spPr>
          <a:xfrm>
            <a:off x="5974357" y="2265118"/>
            <a:ext cx="5666545" cy="360152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dirty="0"/>
          </a:p>
        </p:txBody>
      </p:sp>
      <p:sp>
        <p:nvSpPr>
          <p:cNvPr id="12" name="Rubrik 11">
            <a:extLst>
              <a:ext uri="{FF2B5EF4-FFF2-40B4-BE49-F238E27FC236}">
                <a16:creationId xmlns:a16="http://schemas.microsoft.com/office/drawing/2014/main" id="{5948A0B2-410F-874A-817B-8D11D7D9F7A2}"/>
              </a:ext>
            </a:extLst>
          </p:cNvPr>
          <p:cNvSpPr>
            <a:spLocks noGrp="1"/>
          </p:cNvSpPr>
          <p:nvPr>
            <p:ph type="title"/>
          </p:nvPr>
        </p:nvSpPr>
        <p:spPr/>
        <p:txBody>
          <a:bodyPr/>
          <a:lstStyle/>
          <a:p>
            <a:r>
              <a:rPr lang="sv-SE" dirty="0"/>
              <a:t>Agenda</a:t>
            </a:r>
          </a:p>
        </p:txBody>
      </p:sp>
      <p:sp>
        <p:nvSpPr>
          <p:cNvPr id="13" name="Platshållare för innehåll 4">
            <a:extLst>
              <a:ext uri="{FF2B5EF4-FFF2-40B4-BE49-F238E27FC236}">
                <a16:creationId xmlns:a16="http://schemas.microsoft.com/office/drawing/2014/main" id="{D66BB48F-36BE-5D4C-A868-FB3E5C134B00}"/>
              </a:ext>
            </a:extLst>
          </p:cNvPr>
          <p:cNvSpPr txBox="1">
            <a:spLocks/>
          </p:cNvSpPr>
          <p:nvPr/>
        </p:nvSpPr>
        <p:spPr>
          <a:xfrm>
            <a:off x="854505" y="1926156"/>
            <a:ext cx="6125498" cy="50439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400" b="1" dirty="0"/>
              <a:t>	</a:t>
            </a:r>
            <a:r>
              <a:rPr lang="sv-SE" sz="1600" b="1" dirty="0"/>
              <a:t>Hej och välkommen!</a:t>
            </a:r>
          </a:p>
          <a:p>
            <a:pPr marL="0" indent="0">
              <a:buFont typeface="Arial" panose="020B0604020202020204" pitchFamily="34" charset="0"/>
              <a:buNone/>
            </a:pPr>
            <a:r>
              <a:rPr lang="sv-SE" sz="1400" b="1" dirty="0"/>
              <a:t>	- </a:t>
            </a:r>
            <a:r>
              <a:rPr lang="sv-SE" sz="1200" b="1" dirty="0"/>
              <a:t>Presentation av deltagare och praktiska saker</a:t>
            </a:r>
          </a:p>
          <a:p>
            <a:pPr marL="0" indent="0">
              <a:buFont typeface="Arial" panose="020B0604020202020204" pitchFamily="34" charset="0"/>
              <a:buNone/>
            </a:pPr>
            <a:r>
              <a:rPr lang="sv-SE" sz="1200" b="1" dirty="0"/>
              <a:t> 	- Målet med utbildningen</a:t>
            </a:r>
          </a:p>
          <a:p>
            <a:pPr marL="0" indent="0">
              <a:buFont typeface="Arial" panose="020B0604020202020204" pitchFamily="34" charset="0"/>
              <a:buNone/>
            </a:pPr>
            <a:r>
              <a:rPr lang="sv-SE" sz="1400" b="1" dirty="0"/>
              <a:t> 	</a:t>
            </a:r>
            <a:r>
              <a:rPr lang="sv-SE" sz="1600" b="1" dirty="0"/>
              <a:t>- </a:t>
            </a:r>
            <a:r>
              <a:rPr lang="sv-SE" sz="1600" b="1" dirty="0">
                <a:solidFill>
                  <a:schemeClr val="tx1"/>
                </a:solidFill>
              </a:rPr>
              <a:t>S</a:t>
            </a:r>
            <a:r>
              <a:rPr lang="sv-SE" sz="1600" b="1" dirty="0"/>
              <a:t>ystematiskt informationssäkerhetsarbete</a:t>
            </a:r>
            <a:endParaRPr lang="sv-SE" sz="1600" b="1" dirty="0">
              <a:solidFill>
                <a:srgbClr val="FF0000"/>
              </a:solidFill>
            </a:endParaRPr>
          </a:p>
          <a:p>
            <a:pPr marL="0" indent="0">
              <a:buFont typeface="Arial" panose="020B0604020202020204" pitchFamily="34" charset="0"/>
              <a:buNone/>
            </a:pPr>
            <a:r>
              <a:rPr lang="sv-SE" sz="1600" b="1" dirty="0"/>
              <a:t>	- Vårt informationssäkerhetsarbete</a:t>
            </a:r>
            <a:r>
              <a:rPr lang="sv-SE" sz="1600" b="1" dirty="0">
                <a:solidFill>
                  <a:schemeClr val="tx1"/>
                </a:solidFill>
              </a:rPr>
              <a:t> </a:t>
            </a:r>
          </a:p>
          <a:p>
            <a:pPr marL="0" indent="0">
              <a:buFont typeface="Arial" panose="020B0604020202020204" pitchFamily="34" charset="0"/>
              <a:buNone/>
            </a:pPr>
            <a:r>
              <a:rPr lang="sv-SE" sz="1600" b="1" dirty="0"/>
              <a:t>Paus</a:t>
            </a:r>
            <a:r>
              <a:rPr lang="sv-SE" sz="1400" b="1" dirty="0"/>
              <a:t> </a:t>
            </a:r>
            <a:r>
              <a:rPr lang="sv-SE" sz="1400" b="1" dirty="0">
                <a:solidFill>
                  <a:schemeClr val="tx1"/>
                </a:solidFill>
              </a:rPr>
              <a:t> </a:t>
            </a:r>
          </a:p>
          <a:p>
            <a:pPr marL="0" indent="0">
              <a:buFont typeface="Arial" panose="020B0604020202020204" pitchFamily="34" charset="0"/>
              <a:buNone/>
            </a:pPr>
            <a:r>
              <a:rPr lang="sv-SE" sz="1400" b="1" dirty="0"/>
              <a:t>	</a:t>
            </a:r>
            <a:r>
              <a:rPr lang="sv-SE" sz="1600" b="1" dirty="0" err="1"/>
              <a:t>MSB:s</a:t>
            </a:r>
            <a:r>
              <a:rPr lang="sv-SE" sz="1600" b="1" dirty="0"/>
              <a:t> metodstöd</a:t>
            </a:r>
          </a:p>
          <a:p>
            <a:pPr marL="0" indent="0">
              <a:buNone/>
            </a:pPr>
            <a:r>
              <a:rPr lang="sv-SE" sz="1400" b="1" dirty="0"/>
              <a:t>	 - </a:t>
            </a:r>
            <a:r>
              <a:rPr lang="sv-SE" sz="1400" b="1" dirty="0">
                <a:solidFill>
                  <a:schemeClr val="tx1"/>
                </a:solidFill>
              </a:rPr>
              <a:t>Presentation av det fiktiva företaget – underlag för 		uppgifterna</a:t>
            </a:r>
          </a:p>
          <a:p>
            <a:pPr marL="0" indent="0">
              <a:buFont typeface="Arial" panose="020B0604020202020204" pitchFamily="34" charset="0"/>
              <a:buNone/>
            </a:pPr>
            <a:endParaRPr lang="sv-SE" sz="1400" b="1" dirty="0"/>
          </a:p>
          <a:p>
            <a:pPr marL="0" indent="0">
              <a:buFont typeface="Arial" panose="020B0604020202020204" pitchFamily="34" charset="0"/>
              <a:buNone/>
            </a:pPr>
            <a:r>
              <a:rPr lang="sv-SE" sz="1400" b="1" dirty="0"/>
              <a:t>	</a:t>
            </a:r>
            <a:r>
              <a:rPr lang="sv-SE" sz="1600" b="1" dirty="0"/>
              <a:t>Identifiera och analysera</a:t>
            </a:r>
          </a:p>
          <a:p>
            <a:pPr marL="0" indent="0">
              <a:buNone/>
            </a:pPr>
            <a:r>
              <a:rPr lang="sv-SE" sz="1400" b="1" dirty="0"/>
              <a:t>	- Uppgift 1 </a:t>
            </a:r>
            <a:r>
              <a:rPr lang="sv-SE" sz="1400" b="1" dirty="0">
                <a:solidFill>
                  <a:schemeClr val="tx1"/>
                </a:solidFill>
              </a:rPr>
              <a:t>– </a:t>
            </a:r>
            <a:r>
              <a:rPr lang="sv-SE" sz="1400" b="1" dirty="0"/>
              <a:t>Identifiera informationstillgångar</a:t>
            </a:r>
          </a:p>
          <a:p>
            <a:pPr marL="0" indent="0">
              <a:buFont typeface="Arial" panose="020B0604020202020204" pitchFamily="34" charset="0"/>
              <a:buNone/>
            </a:pPr>
            <a:r>
              <a:rPr lang="sv-SE" sz="1400" b="1" dirty="0"/>
              <a:t>	- Uppgift 2 – Bedöma risker</a:t>
            </a:r>
          </a:p>
          <a:p>
            <a:pPr marL="0" indent="0">
              <a:buFont typeface="Arial" panose="020B0604020202020204" pitchFamily="34" charset="0"/>
              <a:buNone/>
            </a:pPr>
            <a:r>
              <a:rPr lang="sv-SE" sz="1400" b="1" dirty="0"/>
              <a:t>	</a:t>
            </a:r>
          </a:p>
        </p:txBody>
      </p:sp>
      <p:sp>
        <p:nvSpPr>
          <p:cNvPr id="14" name="Platshållare för innehåll 7">
            <a:extLst>
              <a:ext uri="{FF2B5EF4-FFF2-40B4-BE49-F238E27FC236}">
                <a16:creationId xmlns:a16="http://schemas.microsoft.com/office/drawing/2014/main" id="{3C9E26FD-504D-2C45-B4AB-6B89D6C20323}"/>
              </a:ext>
            </a:extLst>
          </p:cNvPr>
          <p:cNvSpPr txBox="1">
            <a:spLocks/>
          </p:cNvSpPr>
          <p:nvPr/>
        </p:nvSpPr>
        <p:spPr>
          <a:xfrm>
            <a:off x="6795882" y="1926156"/>
            <a:ext cx="5178835" cy="456528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b="1" dirty="0"/>
              <a:t>	Utforma</a:t>
            </a:r>
          </a:p>
          <a:p>
            <a:pPr marL="0" indent="0">
              <a:buFont typeface="Arial" panose="020B0604020202020204" pitchFamily="34" charset="0"/>
              <a:buNone/>
            </a:pPr>
            <a:r>
              <a:rPr lang="sv-SE" sz="1600" b="1" dirty="0"/>
              <a:t>	- </a:t>
            </a:r>
            <a:r>
              <a:rPr lang="sv-SE" sz="1400" b="1" dirty="0"/>
              <a:t>Diskussion informationssäkerhetspolicy</a:t>
            </a:r>
          </a:p>
          <a:p>
            <a:pPr marL="0" indent="0">
              <a:buFont typeface="Arial" panose="020B0604020202020204" pitchFamily="34" charset="0"/>
              <a:buNone/>
            </a:pPr>
            <a:r>
              <a:rPr lang="sv-SE" sz="1600" b="1" dirty="0"/>
              <a:t>Lunch</a:t>
            </a:r>
          </a:p>
          <a:p>
            <a:pPr marL="0" indent="0">
              <a:buFont typeface="Arial" panose="020B0604020202020204" pitchFamily="34" charset="0"/>
              <a:buNone/>
            </a:pPr>
            <a:r>
              <a:rPr lang="sv-SE" sz="1200" b="1" dirty="0"/>
              <a:t>	</a:t>
            </a:r>
            <a:r>
              <a:rPr lang="sv-SE" sz="1600" b="1" dirty="0"/>
              <a:t>Använda</a:t>
            </a:r>
          </a:p>
          <a:p>
            <a:pPr marL="0" indent="0">
              <a:buFont typeface="Arial" panose="020B0604020202020204" pitchFamily="34" charset="0"/>
              <a:buNone/>
            </a:pPr>
            <a:r>
              <a:rPr lang="sv-SE" sz="1200" b="1" dirty="0">
                <a:solidFill>
                  <a:schemeClr val="tx1"/>
                </a:solidFill>
              </a:rPr>
              <a:t>	</a:t>
            </a:r>
            <a:r>
              <a:rPr lang="sv-SE" sz="1400" b="1" dirty="0">
                <a:solidFill>
                  <a:schemeClr val="tx1"/>
                </a:solidFill>
              </a:rPr>
              <a:t>-Uppgift 3 – Klassa information </a:t>
            </a:r>
            <a:endParaRPr lang="sv-SE" sz="1400" b="1" dirty="0"/>
          </a:p>
          <a:p>
            <a:pPr marL="0" indent="0">
              <a:buFont typeface="Arial" panose="020B0604020202020204" pitchFamily="34" charset="0"/>
              <a:buNone/>
            </a:pPr>
            <a:r>
              <a:rPr lang="sv-SE" sz="1400" b="1" dirty="0">
                <a:solidFill>
                  <a:schemeClr val="tx1"/>
                </a:solidFill>
              </a:rPr>
              <a:t>	-Uppgift 4 – Välja säkerhetsåtgärder </a:t>
            </a:r>
            <a:endParaRPr lang="sv-SE" sz="1400" b="1" dirty="0"/>
          </a:p>
          <a:p>
            <a:pPr marL="0" indent="0">
              <a:buFont typeface="Arial" panose="020B0604020202020204" pitchFamily="34" charset="0"/>
              <a:buNone/>
            </a:pPr>
            <a:r>
              <a:rPr lang="sv-SE" sz="1600" b="1" dirty="0"/>
              <a:t>Paus</a:t>
            </a:r>
          </a:p>
          <a:p>
            <a:pPr marL="0" indent="0">
              <a:buFont typeface="Arial" panose="020B0604020202020204" pitchFamily="34" charset="0"/>
              <a:buNone/>
            </a:pPr>
            <a:r>
              <a:rPr lang="sv-SE" sz="1200" b="1" dirty="0"/>
              <a:t>	</a:t>
            </a:r>
            <a:r>
              <a:rPr lang="sv-SE" sz="1600" b="1" dirty="0"/>
              <a:t>Följa upp och förbättra</a:t>
            </a:r>
          </a:p>
          <a:p>
            <a:pPr marL="0" indent="0">
              <a:buFont typeface="Arial" panose="020B0604020202020204" pitchFamily="34" charset="0"/>
              <a:buNone/>
            </a:pPr>
            <a:r>
              <a:rPr lang="sv-SE" sz="1200" b="1" dirty="0">
                <a:solidFill>
                  <a:schemeClr val="tx1"/>
                </a:solidFill>
              </a:rPr>
              <a:t>	</a:t>
            </a:r>
            <a:r>
              <a:rPr lang="sv-SE" sz="1400" b="1" dirty="0">
                <a:solidFill>
                  <a:schemeClr val="tx1"/>
                </a:solidFill>
              </a:rPr>
              <a:t>- Uppgift 5 – Presentera resultatet</a:t>
            </a:r>
            <a:endParaRPr lang="sv-SE" sz="1200" b="1" dirty="0">
              <a:solidFill>
                <a:schemeClr val="tx1"/>
              </a:solidFill>
            </a:endParaRPr>
          </a:p>
          <a:p>
            <a:pPr marL="0" indent="0">
              <a:buFont typeface="Arial" panose="020B0604020202020204" pitchFamily="34" charset="0"/>
              <a:buNone/>
            </a:pPr>
            <a:r>
              <a:rPr lang="sv-SE" sz="1200" b="1" dirty="0">
                <a:solidFill>
                  <a:schemeClr val="tx1"/>
                </a:solidFill>
              </a:rPr>
              <a:t> </a:t>
            </a:r>
            <a:r>
              <a:rPr lang="sv-SE" sz="1200" b="1" dirty="0"/>
              <a:t>	</a:t>
            </a:r>
          </a:p>
          <a:p>
            <a:pPr marL="0" indent="0">
              <a:buFont typeface="Arial" panose="020B0604020202020204" pitchFamily="34" charset="0"/>
              <a:buNone/>
            </a:pPr>
            <a:r>
              <a:rPr lang="sv-SE" sz="1200" b="1" dirty="0"/>
              <a:t>	</a:t>
            </a:r>
            <a:r>
              <a:rPr lang="sv-SE" sz="1600" b="1" dirty="0"/>
              <a:t>Utvärdering och avslutning</a:t>
            </a:r>
          </a:p>
          <a:p>
            <a:endParaRPr lang="sv-SE" dirty="0"/>
          </a:p>
        </p:txBody>
      </p:sp>
    </p:spTree>
    <p:extLst>
      <p:ext uri="{BB962C8B-B14F-4D97-AF65-F5344CB8AC3E}">
        <p14:creationId xmlns:p14="http://schemas.microsoft.com/office/powerpoint/2010/main" val="975808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Min roll och mitt ansvar som CISO</a:t>
            </a:r>
          </a:p>
        </p:txBody>
      </p:sp>
      <p:sp>
        <p:nvSpPr>
          <p:cNvPr id="3" name="Platshållare för innehåll 2"/>
          <p:cNvSpPr>
            <a:spLocks noGrp="1"/>
          </p:cNvSpPr>
          <p:nvPr>
            <p:ph idx="1"/>
          </p:nvPr>
        </p:nvSpPr>
        <p:spPr/>
        <p:txBody>
          <a:bodyPr/>
          <a:lstStyle/>
          <a:p>
            <a:pPr marL="0" indent="0">
              <a:buNone/>
            </a:pPr>
            <a:r>
              <a:rPr lang="sv-SE" dirty="0"/>
              <a:t>Mitt ansvar</a:t>
            </a:r>
          </a:p>
          <a:p>
            <a:pPr lvl="1"/>
            <a:r>
              <a:rPr lang="sv-SE" dirty="0"/>
              <a:t>X</a:t>
            </a:r>
          </a:p>
          <a:p>
            <a:pPr marL="457200" lvl="1" indent="0">
              <a:buNone/>
            </a:pPr>
            <a:endParaRPr lang="sv-SE" dirty="0"/>
          </a:p>
          <a:p>
            <a:pPr marL="0" indent="0">
              <a:buNone/>
            </a:pPr>
            <a:r>
              <a:rPr lang="sv-SE" dirty="0"/>
              <a:t>Organisatorisk placering</a:t>
            </a:r>
          </a:p>
          <a:p>
            <a:pPr lvl="1"/>
            <a:r>
              <a:rPr lang="sv-SE" dirty="0"/>
              <a:t>X</a:t>
            </a:r>
          </a:p>
          <a:p>
            <a:pPr lvl="1"/>
            <a:endParaRPr lang="sv-SE" dirty="0"/>
          </a:p>
          <a:p>
            <a:pPr marL="0" indent="0">
              <a:buNone/>
            </a:pPr>
            <a:r>
              <a:rPr lang="sv-SE" dirty="0"/>
              <a:t>Tilldelad tid/antal ansvarsområden</a:t>
            </a:r>
          </a:p>
          <a:p>
            <a:pPr lvl="1"/>
            <a:r>
              <a:rPr lang="sv-SE" dirty="0"/>
              <a:t>X	</a:t>
            </a:r>
          </a:p>
        </p:txBody>
      </p:sp>
    </p:spTree>
    <p:extLst>
      <p:ext uri="{BB962C8B-B14F-4D97-AF65-F5344CB8AC3E}">
        <p14:creationId xmlns:p14="http://schemas.microsoft.com/office/powerpoint/2010/main" val="378339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stödja verksamheter </a:t>
            </a:r>
            <a:br>
              <a:rPr lang="sv-SE" dirty="0"/>
            </a:br>
            <a:r>
              <a:rPr lang="sv-SE" dirty="0"/>
              <a:t>- en mycket viktig roll!</a:t>
            </a:r>
          </a:p>
        </p:txBody>
      </p:sp>
      <p:sp>
        <p:nvSpPr>
          <p:cNvPr id="3" name="Platshållare för innehåll 2"/>
          <p:cNvSpPr>
            <a:spLocks noGrp="1"/>
          </p:cNvSpPr>
          <p:nvPr>
            <p:ph idx="1"/>
          </p:nvPr>
        </p:nvSpPr>
        <p:spPr/>
        <p:txBody>
          <a:bodyPr/>
          <a:lstStyle/>
          <a:p>
            <a:pPr marL="0" indent="0">
              <a:buNone/>
            </a:pPr>
            <a:endParaRPr lang="sv-SE" dirty="0"/>
          </a:p>
          <a:p>
            <a:pPr lvl="1"/>
            <a:r>
              <a:rPr lang="sv-SE" sz="2400" dirty="0"/>
              <a:t>Det du gör är avgörande för informationssäkerheten</a:t>
            </a:r>
          </a:p>
          <a:p>
            <a:pPr lvl="1"/>
            <a:r>
              <a:rPr lang="sv-SE" sz="2400" dirty="0"/>
              <a:t>Du stödjer verksamheten i det operativa informationssäkerhetsarbetet</a:t>
            </a:r>
          </a:p>
          <a:p>
            <a:pPr lvl="1"/>
            <a:endParaRPr lang="sv-SE" sz="2400" dirty="0"/>
          </a:p>
          <a:p>
            <a:pPr lvl="1"/>
            <a:r>
              <a:rPr lang="sv-SE" sz="2400" dirty="0"/>
              <a:t>När du träffar verksamheter passa på att: </a:t>
            </a:r>
          </a:p>
          <a:p>
            <a:pPr lvl="2"/>
            <a:r>
              <a:rPr lang="sv-SE" sz="2200" dirty="0"/>
              <a:t>Informera om våra interna regler</a:t>
            </a:r>
          </a:p>
          <a:p>
            <a:pPr lvl="2"/>
            <a:r>
              <a:rPr lang="sv-SE" sz="2200" dirty="0"/>
              <a:t>Lyssna efter problem verksamheterna upplever</a:t>
            </a:r>
          </a:p>
          <a:p>
            <a:pPr lvl="2"/>
            <a:r>
              <a:rPr lang="sv-SE" sz="2200" dirty="0"/>
              <a:t>Uppmuntra att anmäla incidenter</a:t>
            </a:r>
            <a:endParaRPr lang="sv-SE" dirty="0"/>
          </a:p>
        </p:txBody>
      </p:sp>
    </p:spTree>
    <p:extLst>
      <p:ext uri="{BB962C8B-B14F-4D97-AF65-F5344CB8AC3E}">
        <p14:creationId xmlns:p14="http://schemas.microsoft.com/office/powerpoint/2010/main" val="259703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stödja verksamheter </a:t>
            </a:r>
            <a:br>
              <a:rPr lang="sv-SE" dirty="0"/>
            </a:br>
            <a:r>
              <a:rPr lang="sv-SE" dirty="0"/>
              <a:t>med informationssäkerhet</a:t>
            </a:r>
          </a:p>
        </p:txBody>
      </p:sp>
      <p:sp>
        <p:nvSpPr>
          <p:cNvPr id="3" name="Platshållare för innehåll 2"/>
          <p:cNvSpPr>
            <a:spLocks noGrp="1"/>
          </p:cNvSpPr>
          <p:nvPr>
            <p:ph idx="1"/>
          </p:nvPr>
        </p:nvSpPr>
        <p:spPr>
          <a:xfrm>
            <a:off x="1773388" y="2265119"/>
            <a:ext cx="8760872" cy="3601527"/>
          </a:xfrm>
        </p:spPr>
        <p:txBody>
          <a:bodyPr/>
          <a:lstStyle/>
          <a:p>
            <a:pPr marL="0" indent="0">
              <a:buNone/>
            </a:pPr>
            <a:r>
              <a:rPr lang="sv-SE" dirty="0"/>
              <a:t>Ditt ansvar som lokal informationssäkerhetssamordnare är att</a:t>
            </a:r>
          </a:p>
          <a:p>
            <a:r>
              <a:rPr lang="sv-SE" dirty="0"/>
              <a:t>Stödja verksamheter med metodkunskap och arbetssätt</a:t>
            </a:r>
          </a:p>
          <a:p>
            <a:r>
              <a:rPr lang="sv-SE" dirty="0"/>
              <a:t>Arbeta på uppdrag och tillsammans med verksamheter för att</a:t>
            </a:r>
          </a:p>
          <a:p>
            <a:pPr lvl="1"/>
            <a:r>
              <a:rPr lang="sv-SE" dirty="0"/>
              <a:t>Identifiera informationstillgångar</a:t>
            </a:r>
          </a:p>
          <a:p>
            <a:pPr lvl="1"/>
            <a:r>
              <a:rPr lang="sv-SE" dirty="0"/>
              <a:t>Klassa informationen</a:t>
            </a:r>
          </a:p>
          <a:p>
            <a:pPr lvl="1"/>
            <a:r>
              <a:rPr lang="sv-SE" dirty="0"/>
              <a:t>Genomföra riskbedömningar</a:t>
            </a:r>
          </a:p>
          <a:p>
            <a:pPr lvl="1"/>
            <a:r>
              <a:rPr lang="sv-SE" dirty="0"/>
              <a:t>Föreslå säkerhetsåtgärder</a:t>
            </a:r>
          </a:p>
        </p:txBody>
      </p:sp>
      <p:sp>
        <p:nvSpPr>
          <p:cNvPr id="4" name="textruta 3"/>
          <p:cNvSpPr txBox="1"/>
          <p:nvPr/>
        </p:nvSpPr>
        <p:spPr>
          <a:xfrm>
            <a:off x="2449626" y="5553307"/>
            <a:ext cx="8084634" cy="369332"/>
          </a:xfrm>
          <a:prstGeom prst="rect">
            <a:avLst/>
          </a:prstGeom>
          <a:noFill/>
        </p:spPr>
        <p:txBody>
          <a:bodyPr wrap="square" rtlCol="0">
            <a:spAutoFit/>
          </a:bodyPr>
          <a:lstStyle/>
          <a:p>
            <a:r>
              <a:rPr lang="sv-SE" b="1" dirty="0"/>
              <a:t>Vad tänker du kring rollen? Vad kan vara svårt och vad finns som stöd?</a:t>
            </a:r>
          </a:p>
        </p:txBody>
      </p:sp>
    </p:spTree>
    <p:extLst>
      <p:ext uri="{BB962C8B-B14F-4D97-AF65-F5344CB8AC3E}">
        <p14:creationId xmlns:p14="http://schemas.microsoft.com/office/powerpoint/2010/main" val="168191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MSB:s metodstöd</a:t>
            </a:r>
          </a:p>
        </p:txBody>
      </p:sp>
      <p:sp>
        <p:nvSpPr>
          <p:cNvPr id="3" name="Platshållare för innehåll 2"/>
          <p:cNvSpPr>
            <a:spLocks noGrp="1"/>
          </p:cNvSpPr>
          <p:nvPr>
            <p:ph idx="1"/>
          </p:nvPr>
        </p:nvSpPr>
        <p:spPr>
          <a:xfrm>
            <a:off x="1773388" y="1842467"/>
            <a:ext cx="8580582" cy="3601527"/>
          </a:xfrm>
        </p:spPr>
        <p:txBody>
          <a:bodyPr>
            <a:noAutofit/>
          </a:bodyPr>
          <a:lstStyle/>
          <a:p>
            <a:pPr marL="0" indent="0">
              <a:spcBef>
                <a:spcPts val="0"/>
              </a:spcBef>
              <a:spcAft>
                <a:spcPts val="1600"/>
              </a:spcAft>
              <a:buNone/>
            </a:pPr>
            <a:r>
              <a:rPr lang="sv-SE" sz="2133" dirty="0"/>
              <a:t>Beskriver ett tillvägagångssätt för att </a:t>
            </a:r>
            <a:br>
              <a:rPr lang="sv-SE" sz="2133" dirty="0"/>
            </a:br>
            <a:r>
              <a:rPr lang="sv-SE" sz="2133" dirty="0"/>
              <a:t>införa och utveckla det systematiska </a:t>
            </a:r>
            <a:br>
              <a:rPr lang="sv-SE" sz="2133" dirty="0"/>
            </a:br>
            <a:r>
              <a:rPr lang="sv-SE" sz="2133" dirty="0"/>
              <a:t>informationssäkerhetsarbetet i en </a:t>
            </a:r>
            <a:br>
              <a:rPr lang="sv-SE" sz="2133" dirty="0"/>
            </a:br>
            <a:r>
              <a:rPr lang="sv-SE" sz="2133" dirty="0"/>
              <a:t>organisation.</a:t>
            </a:r>
          </a:p>
          <a:p>
            <a:pPr marL="0" indent="0">
              <a:spcBef>
                <a:spcPts val="0"/>
              </a:spcBef>
              <a:spcAft>
                <a:spcPts val="1600"/>
              </a:spcAft>
              <a:buNone/>
            </a:pPr>
            <a:r>
              <a:rPr lang="sv-SE" sz="2133" dirty="0"/>
              <a:t>Metodstödet består av:</a:t>
            </a:r>
          </a:p>
          <a:p>
            <a:pPr>
              <a:spcBef>
                <a:spcPts val="0"/>
              </a:spcBef>
              <a:spcAft>
                <a:spcPts val="1600"/>
              </a:spcAft>
            </a:pPr>
            <a:r>
              <a:rPr lang="sv-SE" sz="2133" dirty="0"/>
              <a:t>Vägledningar</a:t>
            </a:r>
          </a:p>
          <a:p>
            <a:pPr>
              <a:spcBef>
                <a:spcPts val="0"/>
              </a:spcBef>
              <a:spcAft>
                <a:spcPts val="1600"/>
              </a:spcAft>
            </a:pPr>
            <a:r>
              <a:rPr lang="sv-SE" sz="2133" dirty="0"/>
              <a:t>Verktyg</a:t>
            </a:r>
          </a:p>
          <a:p>
            <a:pPr>
              <a:spcBef>
                <a:spcPts val="0"/>
              </a:spcBef>
              <a:spcAft>
                <a:spcPts val="1600"/>
              </a:spcAft>
            </a:pPr>
            <a:r>
              <a:rPr lang="sv-SE" sz="2133" dirty="0"/>
              <a:t>Utbildningsmaterial</a:t>
            </a:r>
          </a:p>
          <a:p>
            <a:pPr>
              <a:spcBef>
                <a:spcPts val="0"/>
              </a:spcBef>
              <a:spcAft>
                <a:spcPts val="1600"/>
              </a:spcAft>
            </a:pPr>
            <a:r>
              <a:rPr lang="sv-SE" sz="2133" dirty="0"/>
              <a:t>Exempel</a:t>
            </a:r>
          </a:p>
          <a:p>
            <a:pPr>
              <a:spcBef>
                <a:spcPts val="0"/>
              </a:spcBef>
              <a:spcAft>
                <a:spcPts val="1600"/>
              </a:spcAft>
            </a:pPr>
            <a:r>
              <a:rPr lang="sv-SE" sz="2133" dirty="0">
                <a:solidFill>
                  <a:schemeClr val="tx1"/>
                </a:solidFill>
              </a:rPr>
              <a:t>Kunskapsbank</a:t>
            </a:r>
          </a:p>
          <a:p>
            <a:pPr marL="0" indent="0">
              <a:spcBef>
                <a:spcPts val="0"/>
              </a:spcBef>
              <a:spcAft>
                <a:spcPts val="1600"/>
              </a:spcAft>
              <a:buNone/>
            </a:pPr>
            <a:endParaRPr lang="sv-SE" sz="2133" dirty="0"/>
          </a:p>
        </p:txBody>
      </p:sp>
      <p:sp>
        <p:nvSpPr>
          <p:cNvPr id="4" name="Rektangel 3"/>
          <p:cNvSpPr/>
          <p:nvPr/>
        </p:nvSpPr>
        <p:spPr>
          <a:xfrm>
            <a:off x="3974319" y="6031469"/>
            <a:ext cx="3249672" cy="369332"/>
          </a:xfrm>
          <a:prstGeom prst="rect">
            <a:avLst/>
          </a:prstGeom>
        </p:spPr>
        <p:txBody>
          <a:bodyPr wrap="square">
            <a:spAutoFit/>
          </a:bodyPr>
          <a:lstStyle/>
          <a:p>
            <a:pPr>
              <a:spcAft>
                <a:spcPts val="1600"/>
              </a:spcAft>
            </a:pPr>
            <a:r>
              <a:rPr lang="sv-SE" dirty="0"/>
              <a:t> </a:t>
            </a:r>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16490" y="601167"/>
            <a:ext cx="5568775" cy="5523066"/>
          </a:xfrm>
          <a:prstGeom prst="rect">
            <a:avLst/>
          </a:prstGeom>
        </p:spPr>
      </p:pic>
    </p:spTree>
    <p:extLst>
      <p:ext uri="{BB962C8B-B14F-4D97-AF65-F5344CB8AC3E}">
        <p14:creationId xmlns:p14="http://schemas.microsoft.com/office/powerpoint/2010/main" val="2130347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773388" y="1104476"/>
            <a:ext cx="10047824" cy="3601527"/>
          </a:xfrm>
        </p:spPr>
        <p:txBody>
          <a:bodyPr/>
          <a:lstStyle/>
          <a:p>
            <a:endParaRPr lang="sv-SE" dirty="0"/>
          </a:p>
          <a:p>
            <a:pPr marL="0" indent="0">
              <a:buNone/>
            </a:pPr>
            <a:endParaRPr lang="sv-SE" dirty="0"/>
          </a:p>
          <a:p>
            <a:pPr marL="0" indent="0">
              <a:buNone/>
            </a:pPr>
            <a:endParaRPr lang="sv-SE" dirty="0"/>
          </a:p>
          <a:p>
            <a:pPr marL="0" indent="0">
              <a:buNone/>
            </a:pPr>
            <a:r>
              <a:rPr lang="sv-SE" b="1" dirty="0"/>
              <a:t>Hur du kommer igång med arbetet med informationssäkerhet</a:t>
            </a:r>
          </a:p>
          <a:p>
            <a:endParaRPr lang="sv-SE" dirty="0"/>
          </a:p>
          <a:p>
            <a:pPr marL="0" indent="0">
              <a:buNone/>
            </a:pPr>
            <a:r>
              <a:rPr lang="sv-SE" u="sng" dirty="0">
                <a:solidFill>
                  <a:srgbClr val="00B0F0"/>
                </a:solidFill>
              </a:rPr>
              <a:t>https://www.youtube.com/watch?v=vMjJj07qKmQ</a:t>
            </a:r>
            <a:endParaRPr lang="sv-SE" dirty="0">
              <a:solidFill>
                <a:srgbClr val="00B0F0"/>
              </a:solidFill>
              <a:hlinkClick r:id="rId3">
                <a:extLst>
                  <a:ext uri="{A12FA001-AC4F-418D-AE19-62706E023703}">
                    <ahyp:hlinkClr xmlns:ahyp="http://schemas.microsoft.com/office/drawing/2018/hyperlinkcolor" xmlns="" val="tx"/>
                  </a:ext>
                </a:extLst>
              </a:hlinkClick>
            </a:endParaRPr>
          </a:p>
        </p:txBody>
      </p:sp>
    </p:spTree>
    <p:extLst>
      <p:ext uri="{BB962C8B-B14F-4D97-AF65-F5344CB8AC3E}">
        <p14:creationId xmlns:p14="http://schemas.microsoft.com/office/powerpoint/2010/main" val="294471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
            </a:r>
            <a:br>
              <a:rPr lang="sv-SE" dirty="0"/>
            </a:br>
            <a:endParaRPr lang="sv-SE" dirty="0"/>
          </a:p>
        </p:txBody>
      </p:sp>
      <p:sp>
        <p:nvSpPr>
          <p:cNvPr id="6" name="Rektangel 5"/>
          <p:cNvSpPr/>
          <p:nvPr/>
        </p:nvSpPr>
        <p:spPr>
          <a:xfrm>
            <a:off x="1315844" y="2922104"/>
            <a:ext cx="9388599" cy="2308324"/>
          </a:xfrm>
          <a:prstGeom prst="rect">
            <a:avLst/>
          </a:prstGeom>
        </p:spPr>
        <p:txBody>
          <a:bodyPr wrap="square">
            <a:spAutoFit/>
          </a:bodyPr>
          <a:lstStyle/>
          <a:p>
            <a:pPr algn="ctr"/>
            <a:r>
              <a:rPr lang="sv-SE" sz="3600" dirty="0"/>
              <a:t>Det fiktiva företaget </a:t>
            </a:r>
          </a:p>
          <a:p>
            <a:pPr algn="ctr"/>
            <a:r>
              <a:rPr lang="sv-SE" sz="3600" dirty="0"/>
              <a:t>– underlag för uppgifterna</a:t>
            </a:r>
            <a:br>
              <a:rPr lang="sv-SE" sz="3600" dirty="0"/>
            </a:br>
            <a:r>
              <a:rPr lang="sv-SE" sz="3600" dirty="0"/>
              <a:t/>
            </a:r>
            <a:br>
              <a:rPr lang="sv-SE" sz="3600" dirty="0"/>
            </a:br>
            <a:r>
              <a:rPr lang="sv-SE" sz="3600" dirty="0"/>
              <a:t>Företagspresentation</a:t>
            </a:r>
          </a:p>
        </p:txBody>
      </p:sp>
      <p:sp>
        <p:nvSpPr>
          <p:cNvPr id="7" name="Rubrik 1">
            <a:extLst>
              <a:ext uri="{FF2B5EF4-FFF2-40B4-BE49-F238E27FC236}">
                <a16:creationId xmlns:a16="http://schemas.microsoft.com/office/drawing/2014/main" id="{DD211C26-5472-7F44-820B-A7454059DB94}"/>
              </a:ext>
            </a:extLst>
          </p:cNvPr>
          <p:cNvSpPr txBox="1">
            <a:spLocks/>
          </p:cNvSpPr>
          <p:nvPr/>
        </p:nvSpPr>
        <p:spPr>
          <a:xfrm>
            <a:off x="10303048" y="479892"/>
            <a:ext cx="10517206" cy="5162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algn="ctr"/>
            <a:r>
              <a:rPr lang="sv-SE"/>
              <a:t/>
            </a:r>
            <a:br>
              <a:rPr lang="sv-SE"/>
            </a:br>
            <a:endParaRPr lang="sv-SE" dirty="0"/>
          </a:p>
        </p:txBody>
      </p:sp>
    </p:spTree>
    <p:extLst>
      <p:ext uri="{BB962C8B-B14F-4D97-AF65-F5344CB8AC3E}">
        <p14:creationId xmlns:p14="http://schemas.microsoft.com/office/powerpoint/2010/main" val="272658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EL-VIS AB</a:t>
            </a:r>
          </a:p>
        </p:txBody>
      </p:sp>
      <p:sp>
        <p:nvSpPr>
          <p:cNvPr id="10" name="Rektangel 9"/>
          <p:cNvSpPr/>
          <p:nvPr/>
        </p:nvSpPr>
        <p:spPr>
          <a:xfrm>
            <a:off x="1773388" y="3108960"/>
            <a:ext cx="8193572" cy="1332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a:solidFill>
                  <a:schemeClr val="tx1"/>
                </a:solidFill>
              </a:rPr>
              <a:t>”Vi ger förutsättningar för framtiden”    </a:t>
            </a:r>
          </a:p>
        </p:txBody>
      </p:sp>
    </p:spTree>
    <p:extLst>
      <p:ext uri="{BB962C8B-B14F-4D97-AF65-F5344CB8AC3E}">
        <p14:creationId xmlns:p14="http://schemas.microsoft.com/office/powerpoint/2010/main" val="2291661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55F-F8B7-5144-B71C-D5499E43CCC4}"/>
              </a:ext>
            </a:extLst>
          </p:cNvPr>
          <p:cNvSpPr>
            <a:spLocks noGrp="1"/>
          </p:cNvSpPr>
          <p:nvPr>
            <p:ph type="title"/>
          </p:nvPr>
        </p:nvSpPr>
        <p:spPr/>
        <p:txBody>
          <a:bodyPr/>
          <a:lstStyle/>
          <a:p>
            <a:r>
              <a:rPr lang="sv-SE" dirty="0">
                <a:solidFill>
                  <a:schemeClr val="tx1"/>
                </a:solidFill>
              </a:rPr>
              <a:t>Om EL-VIS AB:s verksamhet</a:t>
            </a:r>
          </a:p>
        </p:txBody>
      </p:sp>
      <p:sp>
        <p:nvSpPr>
          <p:cNvPr id="3" name="Content Placeholder 2">
            <a:extLst>
              <a:ext uri="{FF2B5EF4-FFF2-40B4-BE49-F238E27FC236}">
                <a16:creationId xmlns:a16="http://schemas.microsoft.com/office/drawing/2014/main" id="{320BC853-D6C6-7346-BBFD-0143857ADB4A}"/>
              </a:ext>
            </a:extLst>
          </p:cNvPr>
          <p:cNvSpPr>
            <a:spLocks noGrp="1"/>
          </p:cNvSpPr>
          <p:nvPr>
            <p:ph idx="1"/>
          </p:nvPr>
        </p:nvSpPr>
        <p:spPr>
          <a:xfrm>
            <a:off x="1495092" y="2267368"/>
            <a:ext cx="8580582" cy="3601527"/>
          </a:xfrm>
        </p:spPr>
        <p:txBody>
          <a:bodyPr/>
          <a:lstStyle/>
          <a:p>
            <a:r>
              <a:rPr lang="sv-SE" dirty="0">
                <a:solidFill>
                  <a:schemeClr val="tx1"/>
                </a:solidFill>
              </a:rPr>
              <a:t>Vattenkraftverk</a:t>
            </a:r>
          </a:p>
          <a:p>
            <a:r>
              <a:rPr lang="sv-SE" dirty="0">
                <a:solidFill>
                  <a:schemeClr val="tx1"/>
                </a:solidFill>
              </a:rPr>
              <a:t>Damm och dammvall</a:t>
            </a:r>
          </a:p>
          <a:p>
            <a:r>
              <a:rPr lang="sv-SE" dirty="0"/>
              <a:t>Genererar en effekt </a:t>
            </a:r>
            <a:br>
              <a:rPr lang="sv-SE" dirty="0"/>
            </a:br>
            <a:r>
              <a:rPr lang="sv-SE" dirty="0"/>
              <a:t>på ca 50MW ut på </a:t>
            </a:r>
            <a:br>
              <a:rPr lang="sv-SE" dirty="0"/>
            </a:br>
            <a:r>
              <a:rPr lang="sv-SE" dirty="0"/>
              <a:t>regionnätet</a:t>
            </a:r>
          </a:p>
          <a:p>
            <a:endParaRPr lang="sv-SE" dirty="0">
              <a:solidFill>
                <a:schemeClr val="tx1"/>
              </a:solidFill>
            </a:endParaRPr>
          </a:p>
          <a:p>
            <a:endParaRPr lang="sv-SE" dirty="0">
              <a:solidFill>
                <a:srgbClr val="CC0000"/>
              </a:solidFill>
            </a:endParaRPr>
          </a:p>
          <a:p>
            <a:endParaRPr lang="sv-SE" dirty="0">
              <a:solidFill>
                <a:srgbClr val="CC0000"/>
              </a:solidFill>
            </a:endParaRPr>
          </a:p>
          <a:p>
            <a:pPr marL="0" indent="0">
              <a:buNone/>
            </a:pPr>
            <a:endParaRPr lang="sv-SE" dirty="0">
              <a:solidFill>
                <a:srgbClr val="CC0000"/>
              </a:solidFill>
            </a:endParaRPr>
          </a:p>
          <a:p>
            <a:endParaRPr lang="sv-SE" dirty="0">
              <a:solidFill>
                <a:srgbClr val="CC0000"/>
              </a:solidFill>
            </a:endParaRPr>
          </a:p>
        </p:txBody>
      </p:sp>
      <p:pic>
        <p:nvPicPr>
          <p:cNvPr id="5" name="Bildobjekt 4"/>
          <p:cNvPicPr/>
          <p:nvPr/>
        </p:nvPicPr>
        <p:blipFill>
          <a:blip r:embed="rId3" cstate="print">
            <a:extLst>
              <a:ext uri="{28A0092B-C50C-407E-A947-70E740481C1C}">
                <a14:useLocalDpi xmlns:a14="http://schemas.microsoft.com/office/drawing/2010/main" val="0"/>
              </a:ext>
            </a:extLst>
          </a:blip>
          <a:stretch>
            <a:fillRect/>
          </a:stretch>
        </p:blipFill>
        <p:spPr>
          <a:xfrm>
            <a:off x="4935997" y="2319753"/>
            <a:ext cx="5718754" cy="3947988"/>
          </a:xfrm>
          <a:prstGeom prst="rect">
            <a:avLst/>
          </a:prstGeom>
        </p:spPr>
      </p:pic>
    </p:spTree>
    <p:extLst>
      <p:ext uri="{BB962C8B-B14F-4D97-AF65-F5344CB8AC3E}">
        <p14:creationId xmlns:p14="http://schemas.microsoft.com/office/powerpoint/2010/main" val="3800471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55F-F8B7-5144-B71C-D5499E43CCC4}"/>
              </a:ext>
            </a:extLst>
          </p:cNvPr>
          <p:cNvSpPr>
            <a:spLocks noGrp="1"/>
          </p:cNvSpPr>
          <p:nvPr>
            <p:ph type="title"/>
          </p:nvPr>
        </p:nvSpPr>
        <p:spPr/>
        <p:txBody>
          <a:bodyPr/>
          <a:lstStyle/>
          <a:p>
            <a:r>
              <a:rPr lang="sv-SE" dirty="0">
                <a:solidFill>
                  <a:schemeClr val="tx1"/>
                </a:solidFill>
              </a:rPr>
              <a:t>Om EL-VIS AB:s organisation</a:t>
            </a:r>
          </a:p>
        </p:txBody>
      </p:sp>
      <p:pic>
        <p:nvPicPr>
          <p:cNvPr id="43" name="Platshållare för innehåll 42">
            <a:extLst>
              <a:ext uri="{FF2B5EF4-FFF2-40B4-BE49-F238E27FC236}">
                <a16:creationId xmlns:a16="http://schemas.microsoft.com/office/drawing/2014/main" id="{E3CA4B61-7EC2-B14E-BCD3-1EA4496597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3238" y="2333327"/>
            <a:ext cx="8580437" cy="3466108"/>
          </a:xfrm>
        </p:spPr>
      </p:pic>
    </p:spTree>
    <p:extLst>
      <p:ext uri="{BB962C8B-B14F-4D97-AF65-F5344CB8AC3E}">
        <p14:creationId xmlns:p14="http://schemas.microsoft.com/office/powerpoint/2010/main" val="4127100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55F-F8B7-5144-B71C-D5499E43CCC4}"/>
              </a:ext>
            </a:extLst>
          </p:cNvPr>
          <p:cNvSpPr>
            <a:spLocks noGrp="1"/>
          </p:cNvSpPr>
          <p:nvPr>
            <p:ph type="title"/>
          </p:nvPr>
        </p:nvSpPr>
        <p:spPr/>
        <p:txBody>
          <a:bodyPr/>
          <a:lstStyle/>
          <a:p>
            <a:r>
              <a:rPr lang="sv-SE" dirty="0"/>
              <a:t>Informationssäkerhetsarbetet </a:t>
            </a:r>
            <a:br>
              <a:rPr lang="sv-SE" dirty="0"/>
            </a:br>
            <a:r>
              <a:rPr lang="sv-SE" dirty="0"/>
              <a:t>på EL-VIS AB</a:t>
            </a:r>
            <a:endParaRPr lang="sv-SE" dirty="0">
              <a:solidFill>
                <a:srgbClr val="FF0000"/>
              </a:solidFill>
            </a:endParaRPr>
          </a:p>
        </p:txBody>
      </p:sp>
      <p:sp>
        <p:nvSpPr>
          <p:cNvPr id="3" name="Content Placeholder 2">
            <a:extLst>
              <a:ext uri="{FF2B5EF4-FFF2-40B4-BE49-F238E27FC236}">
                <a16:creationId xmlns:a16="http://schemas.microsoft.com/office/drawing/2014/main" id="{320BC853-D6C6-7346-BBFD-0143857ADB4A}"/>
              </a:ext>
            </a:extLst>
          </p:cNvPr>
          <p:cNvSpPr>
            <a:spLocks noGrp="1"/>
          </p:cNvSpPr>
          <p:nvPr>
            <p:ph idx="1"/>
          </p:nvPr>
        </p:nvSpPr>
        <p:spPr/>
        <p:txBody>
          <a:bodyPr/>
          <a:lstStyle/>
          <a:p>
            <a:r>
              <a:rPr lang="sv-SE" dirty="0">
                <a:solidFill>
                  <a:schemeClr val="tx1"/>
                </a:solidFill>
              </a:rPr>
              <a:t>Vi har en CISO som sitter organisatoriskt i staben.</a:t>
            </a:r>
          </a:p>
          <a:p>
            <a:r>
              <a:rPr lang="sv-SE" dirty="0">
                <a:solidFill>
                  <a:schemeClr val="tx1"/>
                </a:solidFill>
              </a:rPr>
              <a:t>Vi har analyserat vilken reglering vi berörs av. </a:t>
            </a:r>
          </a:p>
          <a:p>
            <a:r>
              <a:rPr lang="sv-SE" dirty="0">
                <a:solidFill>
                  <a:schemeClr val="tx1"/>
                </a:solidFill>
              </a:rPr>
              <a:t>Vi har tagit reda på vilken hotbild som finns generellt mot el-producenter.</a:t>
            </a:r>
          </a:p>
          <a:p>
            <a:r>
              <a:rPr lang="sv-SE" dirty="0">
                <a:solidFill>
                  <a:schemeClr val="tx1"/>
                </a:solidFill>
              </a:rPr>
              <a:t>Vi har identifierat externa intressenter.</a:t>
            </a:r>
          </a:p>
          <a:p>
            <a:endParaRPr lang="sv-SE" dirty="0">
              <a:solidFill>
                <a:schemeClr val="tx1"/>
              </a:solidFill>
            </a:endParaRPr>
          </a:p>
          <a:p>
            <a:pPr marL="0" indent="0">
              <a:buNone/>
            </a:pPr>
            <a:r>
              <a:rPr lang="sv-SE" sz="2000" b="1" dirty="0">
                <a:solidFill>
                  <a:schemeClr val="tx1"/>
                </a:solidFill>
              </a:rPr>
              <a:t>I </a:t>
            </a:r>
            <a:r>
              <a:rPr lang="sv-SE" sz="2000" b="1" i="1" dirty="0">
                <a:solidFill>
                  <a:schemeClr val="tx1"/>
                </a:solidFill>
              </a:rPr>
              <a:t>företagsbeskrivningen</a:t>
            </a:r>
            <a:r>
              <a:rPr lang="sv-SE" sz="2000" b="1" dirty="0">
                <a:solidFill>
                  <a:schemeClr val="tx1"/>
                </a:solidFill>
              </a:rPr>
              <a:t> hittar du mer information om företaget.</a:t>
            </a:r>
          </a:p>
          <a:p>
            <a:pPr marL="0" indent="0">
              <a:buNone/>
            </a:pPr>
            <a:r>
              <a:rPr lang="sv-SE" sz="2000" b="1" dirty="0">
                <a:solidFill>
                  <a:schemeClr val="tx1"/>
                </a:solidFill>
              </a:rPr>
              <a:t>I </a:t>
            </a:r>
            <a:r>
              <a:rPr lang="sv-SE" sz="2000" b="1" i="1" dirty="0">
                <a:solidFill>
                  <a:schemeClr val="tx1"/>
                </a:solidFill>
              </a:rPr>
              <a:t>rollkorten</a:t>
            </a:r>
            <a:r>
              <a:rPr lang="sv-SE" sz="2000" b="1" dirty="0">
                <a:solidFill>
                  <a:schemeClr val="tx1"/>
                </a:solidFill>
              </a:rPr>
              <a:t> hittar du verksamhetsansvarigas kunskap om den information som hanteras i verksamheten. </a:t>
            </a:r>
          </a:p>
        </p:txBody>
      </p:sp>
    </p:spTree>
    <p:extLst>
      <p:ext uri="{BB962C8B-B14F-4D97-AF65-F5344CB8AC3E}">
        <p14:creationId xmlns:p14="http://schemas.microsoft.com/office/powerpoint/2010/main" val="3741968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 som är här och praktiska saker</a:t>
            </a:r>
            <a:endParaRPr lang="sv-SE" dirty="0">
              <a:solidFill>
                <a:srgbClr val="FF0000"/>
              </a:solidFill>
            </a:endParaRPr>
          </a:p>
        </p:txBody>
      </p:sp>
      <p:sp>
        <p:nvSpPr>
          <p:cNvPr id="3" name="Platshållare för innehåll 2"/>
          <p:cNvSpPr>
            <a:spLocks noGrp="1"/>
          </p:cNvSpPr>
          <p:nvPr>
            <p:ph idx="1"/>
          </p:nvPr>
        </p:nvSpPr>
        <p:spPr/>
        <p:txBody>
          <a:bodyPr/>
          <a:lstStyle/>
          <a:p>
            <a:r>
              <a:rPr lang="sv-SE" dirty="0"/>
              <a:t>Presentation av deltagarna</a:t>
            </a:r>
          </a:p>
          <a:p>
            <a:r>
              <a:rPr lang="sv-SE" dirty="0"/>
              <a:t>Gruppindelning</a:t>
            </a:r>
          </a:p>
          <a:p>
            <a:pPr marL="0" indent="0">
              <a:buNone/>
            </a:pPr>
            <a:endParaRPr lang="sv-SE" dirty="0"/>
          </a:p>
          <a:p>
            <a:r>
              <a:rPr lang="sv-SE" dirty="0"/>
              <a:t>Nödvändig information</a:t>
            </a:r>
          </a:p>
          <a:p>
            <a:pPr lvl="1"/>
            <a:r>
              <a:rPr lang="sv-SE" dirty="0"/>
              <a:t>Utrymningsvägar och återsamlingsplats</a:t>
            </a:r>
          </a:p>
          <a:p>
            <a:pPr lvl="1"/>
            <a:r>
              <a:rPr lang="sv-SE" dirty="0"/>
              <a:t>Toaletter</a:t>
            </a:r>
          </a:p>
          <a:p>
            <a:pPr lvl="1"/>
            <a:r>
              <a:rPr lang="sv-SE" dirty="0"/>
              <a:t>Om du behöver svara i telefon</a:t>
            </a:r>
          </a:p>
          <a:p>
            <a:pPr lvl="1"/>
            <a:endParaRPr lang="sv-SE" dirty="0"/>
          </a:p>
        </p:txBody>
      </p:sp>
      <p:pic>
        <p:nvPicPr>
          <p:cNvPr id="4" name="Bildobjekt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88202" y="1713602"/>
            <a:ext cx="4806362" cy="4153045"/>
          </a:xfrm>
          <a:prstGeom prst="rect">
            <a:avLst/>
          </a:prstGeom>
        </p:spPr>
      </p:pic>
    </p:spTree>
    <p:extLst>
      <p:ext uri="{BB962C8B-B14F-4D97-AF65-F5344CB8AC3E}">
        <p14:creationId xmlns:p14="http://schemas.microsoft.com/office/powerpoint/2010/main" val="36738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title" idx="4294967295"/>
          </p:nvPr>
        </p:nvSpPr>
        <p:spPr>
          <a:xfrm>
            <a:off x="1773388" y="1108423"/>
            <a:ext cx="8580582" cy="966397"/>
          </a:xfrm>
        </p:spPr>
        <p:txBody>
          <a:bodyPr/>
          <a:lstStyle/>
          <a:p>
            <a:r>
              <a:rPr lang="sv-SE" dirty="0"/>
              <a:t>Identifiera och analysera</a:t>
            </a:r>
            <a:br>
              <a:rPr lang="sv-SE" dirty="0"/>
            </a:br>
            <a:endParaRPr lang="sv-SE" dirty="0">
              <a:solidFill>
                <a:srgbClr val="FF0000"/>
              </a:solidFill>
            </a:endParaRPr>
          </a:p>
        </p:txBody>
      </p:sp>
      <p:pic>
        <p:nvPicPr>
          <p:cNvPr id="4" name="Bildobjekt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79589" y="1693334"/>
            <a:ext cx="4009571" cy="3742101"/>
          </a:xfrm>
          <a:prstGeom prst="rect">
            <a:avLst/>
          </a:prstGeom>
        </p:spPr>
      </p:pic>
    </p:spTree>
    <p:extLst>
      <p:ext uri="{BB962C8B-B14F-4D97-AF65-F5344CB8AC3E}">
        <p14:creationId xmlns:p14="http://schemas.microsoft.com/office/powerpoint/2010/main" val="2551443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2"/>
          <p:cNvSpPr txBox="1">
            <a:spLocks/>
          </p:cNvSpPr>
          <p:nvPr/>
        </p:nvSpPr>
        <p:spPr>
          <a:xfrm>
            <a:off x="1153218" y="1691640"/>
            <a:ext cx="8764587" cy="4846319"/>
          </a:xfrm>
          <a:prstGeom prst="rect">
            <a:avLst/>
          </a:prstGeom>
        </p:spPr>
        <p:txBody>
          <a:bodyPr vert="horz" lIns="91440" tIns="45720" rIns="91440" bIns="45720" numCol="2" spcCol="18000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endParaRPr lang="sv-SE" sz="1867" b="1" dirty="0"/>
          </a:p>
          <a:p>
            <a:pPr marL="0" indent="0">
              <a:lnSpc>
                <a:spcPct val="120000"/>
              </a:lnSpc>
              <a:spcBef>
                <a:spcPts val="0"/>
              </a:spcBef>
              <a:buFont typeface="Arial" panose="020B0604020202020204" pitchFamily="34" charset="0"/>
              <a:buNone/>
            </a:pPr>
            <a:r>
              <a:rPr lang="sv-SE" sz="1867" b="1" dirty="0"/>
              <a:t>Beskrivning:</a:t>
            </a:r>
            <a:r>
              <a:rPr lang="sv-SE" sz="1867" dirty="0"/>
              <a:t> </a:t>
            </a:r>
            <a:br>
              <a:rPr lang="sv-SE" sz="1867" dirty="0"/>
            </a:br>
            <a:r>
              <a:rPr lang="sv-SE" sz="1867" dirty="0"/>
              <a:t>Analyser av verksamheten, omvärlden och organisationens övergripande informationssäkerhetsrisker. </a:t>
            </a:r>
          </a:p>
          <a:p>
            <a:pPr marL="0" indent="0">
              <a:lnSpc>
                <a:spcPct val="120000"/>
              </a:lnSpc>
              <a:spcBef>
                <a:spcPts val="0"/>
              </a:spcBef>
              <a:buFont typeface="Arial" panose="020B0604020202020204" pitchFamily="34" charset="0"/>
              <a:buNone/>
            </a:pPr>
            <a:endParaRPr lang="sv-SE" sz="1867" dirty="0"/>
          </a:p>
          <a:p>
            <a:pPr marL="0" indent="0">
              <a:lnSpc>
                <a:spcPct val="120000"/>
              </a:lnSpc>
              <a:spcBef>
                <a:spcPts val="0"/>
              </a:spcBef>
              <a:buFont typeface="Arial" panose="020B0604020202020204" pitchFamily="34" charset="0"/>
              <a:buNone/>
            </a:pPr>
            <a:r>
              <a:rPr lang="sv-SE" sz="1867" dirty="0"/>
              <a:t>Utifrån resultatet av dessa analyser väljs vilka säkerhetsåtgärder som är relevanta för organisationen. </a:t>
            </a:r>
          </a:p>
          <a:p>
            <a:pPr marL="0" indent="0">
              <a:lnSpc>
                <a:spcPct val="120000"/>
              </a:lnSpc>
              <a:spcBef>
                <a:spcPts val="0"/>
              </a:spcBef>
              <a:buFont typeface="Arial" panose="020B0604020202020204" pitchFamily="34" charset="0"/>
              <a:buNone/>
            </a:pPr>
            <a:endParaRPr lang="sv-SE" sz="1867" dirty="0"/>
          </a:p>
          <a:p>
            <a:pPr marL="0" indent="0">
              <a:lnSpc>
                <a:spcPct val="120000"/>
              </a:lnSpc>
              <a:spcBef>
                <a:spcPts val="0"/>
              </a:spcBef>
              <a:buFont typeface="Arial" panose="020B0604020202020204" pitchFamily="34" charset="0"/>
              <a:buNone/>
            </a:pPr>
            <a:r>
              <a:rPr lang="sv-SE" sz="1867" dirty="0"/>
              <a:t>Här identifieras också skillnaden mellan informationssäkerhetsarbetets nuläge och det läge organisationen behöver befinna sig i. </a:t>
            </a:r>
          </a:p>
          <a:p>
            <a:pPr marL="0" indent="0">
              <a:lnSpc>
                <a:spcPct val="120000"/>
              </a:lnSpc>
              <a:spcBef>
                <a:spcPts val="0"/>
              </a:spcBef>
              <a:buFont typeface="Arial" panose="020B0604020202020204" pitchFamily="34" charset="0"/>
              <a:buNone/>
            </a:pPr>
            <a:endParaRPr lang="sv-SE" sz="1867" b="1" dirty="0"/>
          </a:p>
          <a:p>
            <a:pPr marL="0" indent="0">
              <a:lnSpc>
                <a:spcPct val="120000"/>
              </a:lnSpc>
              <a:spcBef>
                <a:spcPts val="0"/>
              </a:spcBef>
              <a:buFont typeface="Arial" panose="020B0604020202020204" pitchFamily="34" charset="0"/>
              <a:buNone/>
            </a:pPr>
            <a:r>
              <a:rPr lang="sv-SE" sz="1867" b="1" dirty="0"/>
              <a:t>Resultat: </a:t>
            </a:r>
          </a:p>
          <a:p>
            <a:pPr>
              <a:lnSpc>
                <a:spcPct val="120000"/>
              </a:lnSpc>
              <a:spcBef>
                <a:spcPts val="0"/>
              </a:spcBef>
            </a:pPr>
            <a:r>
              <a:rPr lang="sv-SE" sz="1867" dirty="0"/>
              <a:t>Förståelse för interna behov och externa krav </a:t>
            </a:r>
          </a:p>
          <a:p>
            <a:pPr>
              <a:lnSpc>
                <a:spcPct val="120000"/>
              </a:lnSpc>
              <a:spcBef>
                <a:spcPts val="0"/>
              </a:spcBef>
            </a:pPr>
            <a:r>
              <a:rPr lang="sv-SE" sz="1867" dirty="0"/>
              <a:t>Sammanställning av organisationens informationstillgångar </a:t>
            </a:r>
          </a:p>
          <a:p>
            <a:pPr>
              <a:lnSpc>
                <a:spcPct val="120000"/>
              </a:lnSpc>
              <a:spcBef>
                <a:spcPts val="0"/>
              </a:spcBef>
            </a:pPr>
            <a:r>
              <a:rPr lang="sv-SE" sz="1867" dirty="0"/>
              <a:t>Övergripande informationssäkerhetsrisker för organisationen</a:t>
            </a:r>
          </a:p>
          <a:p>
            <a:pPr>
              <a:lnSpc>
                <a:spcPct val="120000"/>
              </a:lnSpc>
              <a:spcBef>
                <a:spcPts val="0"/>
              </a:spcBef>
            </a:pPr>
            <a:r>
              <a:rPr lang="sv-SE" sz="1867" dirty="0"/>
              <a:t>Säkerhetsåtgärder från interna behov och externa krav från bland annat reglering och standarder samt status på dessa</a:t>
            </a: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2" name="Rubrik 1"/>
          <p:cNvSpPr>
            <a:spLocks noGrp="1"/>
          </p:cNvSpPr>
          <p:nvPr>
            <p:ph type="title" idx="4294967295"/>
          </p:nvPr>
        </p:nvSpPr>
        <p:spPr>
          <a:xfrm>
            <a:off x="1773388" y="1108423"/>
            <a:ext cx="8580582" cy="966397"/>
          </a:xfrm>
        </p:spPr>
        <p:txBody>
          <a:bodyPr/>
          <a:lstStyle/>
          <a:p>
            <a:r>
              <a:rPr lang="sv-SE" dirty="0"/>
              <a:t>Metodsteg </a:t>
            </a:r>
            <a:r>
              <a:rPr lang="mr-IN" dirty="0"/>
              <a:t>–</a:t>
            </a:r>
            <a:r>
              <a:rPr lang="sv-SE" dirty="0"/>
              <a:t> Identifiera och analysera</a:t>
            </a:r>
            <a:br>
              <a:rPr lang="sv-SE" dirty="0"/>
            </a:br>
            <a:endParaRPr lang="sv-SE" dirty="0"/>
          </a:p>
        </p:txBody>
      </p:sp>
    </p:spTree>
    <p:extLst>
      <p:ext uri="{BB962C8B-B14F-4D97-AF65-F5344CB8AC3E}">
        <p14:creationId xmlns:p14="http://schemas.microsoft.com/office/powerpoint/2010/main" val="660819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Analysera för att förstå din verksamhet </a:t>
            </a:r>
          </a:p>
        </p:txBody>
      </p:sp>
      <p:sp>
        <p:nvSpPr>
          <p:cNvPr id="4" name="Platshållare för innehåll 3"/>
          <p:cNvSpPr>
            <a:spLocks noGrp="1"/>
          </p:cNvSpPr>
          <p:nvPr>
            <p:ph idx="1"/>
          </p:nvPr>
        </p:nvSpPr>
        <p:spPr>
          <a:xfrm>
            <a:off x="1630721" y="2315998"/>
            <a:ext cx="8580582" cy="3601527"/>
          </a:xfrm>
        </p:spPr>
        <p:txBody>
          <a:bodyPr/>
          <a:lstStyle/>
          <a:p>
            <a:endParaRPr lang="sv-SE" sz="2800" dirty="0"/>
          </a:p>
          <a:p>
            <a:r>
              <a:rPr lang="sv-SE" sz="2800" dirty="0"/>
              <a:t>Omvärldsanalys</a:t>
            </a:r>
          </a:p>
          <a:p>
            <a:r>
              <a:rPr lang="sv-SE" sz="2800" b="1" dirty="0"/>
              <a:t>Verksamhetsanalys</a:t>
            </a:r>
          </a:p>
          <a:p>
            <a:r>
              <a:rPr lang="sv-SE" sz="2800" dirty="0"/>
              <a:t>Riskanalys</a:t>
            </a:r>
          </a:p>
          <a:p>
            <a:r>
              <a:rPr lang="sv-SE" sz="2800" dirty="0"/>
              <a:t>Gapanalys</a:t>
            </a:r>
          </a:p>
        </p:txBody>
      </p:sp>
      <p:sp>
        <p:nvSpPr>
          <p:cNvPr id="7" name="Platshållare för innehåll 6"/>
          <p:cNvSpPr>
            <a:spLocks noGrp="1"/>
          </p:cNvSpPr>
          <p:nvPr>
            <p:ph sz="half" idx="4294967295"/>
          </p:nvPr>
        </p:nvSpPr>
        <p:spPr>
          <a:xfrm>
            <a:off x="6967191" y="2575504"/>
            <a:ext cx="4151312" cy="4043362"/>
          </a:xfrm>
        </p:spPr>
        <p:txBody>
          <a:bodyPr/>
          <a:lstStyle/>
          <a:p>
            <a:r>
              <a:rPr lang="sv-SE" dirty="0"/>
              <a:t>Identifiera era interna intressenter</a:t>
            </a:r>
          </a:p>
          <a:p>
            <a:r>
              <a:rPr lang="sv-SE" dirty="0"/>
              <a:t>Identifiera era interna förutsättningar</a:t>
            </a:r>
          </a:p>
          <a:p>
            <a:r>
              <a:rPr lang="sv-SE" b="1" dirty="0"/>
              <a:t>Identifiera era informationstillgångar</a:t>
            </a:r>
            <a:r>
              <a:rPr lang="sv-SE" dirty="0"/>
              <a:t>.</a:t>
            </a:r>
          </a:p>
          <a:p>
            <a:endParaRPr lang="sv-SE" dirty="0"/>
          </a:p>
        </p:txBody>
      </p:sp>
      <p:sp>
        <p:nvSpPr>
          <p:cNvPr id="8" name="Högerpil 7"/>
          <p:cNvSpPr/>
          <p:nvPr/>
        </p:nvSpPr>
        <p:spPr>
          <a:xfrm>
            <a:off x="5603486" y="3506744"/>
            <a:ext cx="635052" cy="37545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3" name="Ellips 2"/>
          <p:cNvSpPr/>
          <p:nvPr/>
        </p:nvSpPr>
        <p:spPr>
          <a:xfrm>
            <a:off x="9401992" y="1205311"/>
            <a:ext cx="951978" cy="81869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41084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Verksamhetsanalys – Identifiera informationstillgångar</a:t>
            </a:r>
          </a:p>
        </p:txBody>
      </p:sp>
      <p:sp>
        <p:nvSpPr>
          <p:cNvPr id="4" name="Platshållare för innehåll 3"/>
          <p:cNvSpPr>
            <a:spLocks noGrp="1"/>
          </p:cNvSpPr>
          <p:nvPr>
            <p:ph idx="1"/>
          </p:nvPr>
        </p:nvSpPr>
        <p:spPr/>
        <p:txBody>
          <a:bodyPr/>
          <a:lstStyle/>
          <a:p>
            <a:r>
              <a:rPr lang="sv-SE" dirty="0"/>
              <a:t>Informationstillgångar är den information som organisationens olika verksamheter hanterar </a:t>
            </a:r>
            <a:br>
              <a:rPr lang="sv-SE" dirty="0"/>
            </a:br>
            <a:r>
              <a:rPr lang="sv-SE" dirty="0"/>
              <a:t>samt de resurser som behandlar informationen. </a:t>
            </a:r>
            <a:br>
              <a:rPr lang="sv-SE" dirty="0"/>
            </a:br>
            <a:r>
              <a:rPr lang="sv-SE" dirty="0"/>
              <a:t>Exempel på sådana resurser är it‑system, </a:t>
            </a:r>
            <a:r>
              <a:rPr lang="sv-SE" dirty="0" err="1"/>
              <a:t>usb-minne</a:t>
            </a:r>
            <a:r>
              <a:rPr lang="sv-SE" dirty="0"/>
              <a:t> </a:t>
            </a:r>
            <a:br>
              <a:rPr lang="sv-SE" dirty="0"/>
            </a:br>
            <a:r>
              <a:rPr lang="sv-SE" dirty="0"/>
              <a:t>och utskrifter.</a:t>
            </a:r>
          </a:p>
          <a:p>
            <a:r>
              <a:rPr lang="sv-SE" dirty="0"/>
              <a:t>Genom analysen identifierar vi det som informationssäkerhetsarbetet ska skydda.</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3" name="Ellips 2"/>
          <p:cNvSpPr/>
          <p:nvPr/>
        </p:nvSpPr>
        <p:spPr>
          <a:xfrm>
            <a:off x="9318339" y="1182275"/>
            <a:ext cx="951978" cy="81869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94443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inventera informationstillgångar</a:t>
            </a:r>
          </a:p>
        </p:txBody>
      </p:sp>
      <p:sp>
        <p:nvSpPr>
          <p:cNvPr id="3" name="Platshållare för innehåll 2"/>
          <p:cNvSpPr>
            <a:spLocks noGrp="1"/>
          </p:cNvSpPr>
          <p:nvPr>
            <p:ph idx="1"/>
          </p:nvPr>
        </p:nvSpPr>
        <p:spPr/>
        <p:txBody>
          <a:bodyPr/>
          <a:lstStyle/>
          <a:p>
            <a:endParaRPr lang="sv-SE" dirty="0"/>
          </a:p>
          <a:p>
            <a:pPr marL="0" indent="0">
              <a:buNone/>
            </a:pPr>
            <a:r>
              <a:rPr lang="sv-SE" dirty="0"/>
              <a:t>Några frågor?</a:t>
            </a:r>
          </a:p>
          <a:p>
            <a:pPr marL="0" indent="0">
              <a:buNone/>
            </a:pPr>
            <a:endParaRPr lang="sv-SE" dirty="0">
              <a:solidFill>
                <a:srgbClr val="FF0000"/>
              </a:solidFill>
            </a:endParaRPr>
          </a:p>
          <a:p>
            <a:endParaRPr lang="sv-SE" dirty="0"/>
          </a:p>
          <a:p>
            <a:endParaRPr lang="sv-SE" dirty="0"/>
          </a:p>
          <a:p>
            <a:pPr marL="0" indent="0">
              <a:buNone/>
            </a:pPr>
            <a:r>
              <a:rPr lang="sv-SE" dirty="0"/>
              <a:t>Några frågor?</a:t>
            </a:r>
          </a:p>
          <a:p>
            <a:endParaRPr lang="sv-SE" dirty="0"/>
          </a:p>
          <a:p>
            <a:endParaRPr lang="sv-SE" dirty="0"/>
          </a:p>
        </p:txBody>
      </p:sp>
      <p:pic>
        <p:nvPicPr>
          <p:cNvPr id="4" name="Bildobjekt 3"/>
          <p:cNvPicPr>
            <a:picLocks noChangeAspect="1"/>
          </p:cNvPicPr>
          <p:nvPr/>
        </p:nvPicPr>
        <p:blipFill>
          <a:blip r:embed="rId3"/>
          <a:stretch>
            <a:fillRect/>
          </a:stretch>
        </p:blipFill>
        <p:spPr>
          <a:xfrm>
            <a:off x="446049" y="2259330"/>
            <a:ext cx="11339830" cy="1676400"/>
          </a:xfrm>
          <a:prstGeom prst="rect">
            <a:avLst/>
          </a:prstGeom>
        </p:spPr>
      </p:pic>
    </p:spTree>
    <p:extLst>
      <p:ext uri="{BB962C8B-B14F-4D97-AF65-F5344CB8AC3E}">
        <p14:creationId xmlns:p14="http://schemas.microsoft.com/office/powerpoint/2010/main" val="1024655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solidFill>
                  <a:schemeClr val="tx1"/>
                </a:solidFill>
              </a:rPr>
              <a:t>Uppgift 1: Identifiera informationstillgångar</a:t>
            </a:r>
          </a:p>
        </p:txBody>
      </p:sp>
      <p:sp>
        <p:nvSpPr>
          <p:cNvPr id="3" name="Platshållare för innehåll 2"/>
          <p:cNvSpPr>
            <a:spLocks noGrp="1"/>
          </p:cNvSpPr>
          <p:nvPr>
            <p:ph idx="1"/>
          </p:nvPr>
        </p:nvSpPr>
        <p:spPr>
          <a:xfrm>
            <a:off x="1773388" y="2116034"/>
            <a:ext cx="8580582" cy="3601527"/>
          </a:xfrm>
        </p:spPr>
        <p:txBody>
          <a:bodyPr/>
          <a:lstStyle/>
          <a:p>
            <a:r>
              <a:rPr lang="sv-SE" dirty="0"/>
              <a:t>Arbeta i era grupper</a:t>
            </a:r>
          </a:p>
          <a:p>
            <a:r>
              <a:rPr lang="sv-SE" dirty="0"/>
              <a:t>Intervjua den person som har den roll ni fått tilldelad om vilken information verksamheten hanterar och var den hanteras.</a:t>
            </a:r>
          </a:p>
          <a:p>
            <a:r>
              <a:rPr lang="sv-SE" dirty="0"/>
              <a:t>Läs mer om uppgiften i uppgiftsbeskrivningen för uppgift 1: Identifiera informationstillgångar.</a:t>
            </a:r>
          </a:p>
          <a:p>
            <a:r>
              <a:rPr lang="sv-SE" dirty="0"/>
              <a:t>Dokumentera informationstillgångarna i uppgiftsmallens flik uppgift 1: Identifiera informationstillgångar.</a:t>
            </a:r>
          </a:p>
          <a:p>
            <a:endParaRPr lang="sv-SE" dirty="0"/>
          </a:p>
          <a:p>
            <a:pPr marL="0" indent="0">
              <a:buNone/>
            </a:pPr>
            <a:r>
              <a:rPr lang="sv-SE" dirty="0"/>
              <a:t>Frågor?</a:t>
            </a:r>
          </a:p>
          <a:p>
            <a:endParaRPr lang="sv-SE" dirty="0"/>
          </a:p>
          <a:p>
            <a:endParaRPr lang="sv-SE" dirty="0"/>
          </a:p>
        </p:txBody>
      </p:sp>
    </p:spTree>
    <p:extLst>
      <p:ext uri="{BB962C8B-B14F-4D97-AF65-F5344CB8AC3E}">
        <p14:creationId xmlns:p14="http://schemas.microsoft.com/office/powerpoint/2010/main" val="2731839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solidFill>
                  <a:schemeClr val="tx1"/>
                </a:solidFill>
              </a:rPr>
              <a:t>Uppgift 1: Identifiera informationstillgångar</a:t>
            </a:r>
          </a:p>
        </p:txBody>
      </p:sp>
      <p:sp>
        <p:nvSpPr>
          <p:cNvPr id="3" name="Platshållare för innehåll 2"/>
          <p:cNvSpPr>
            <a:spLocks noGrp="1"/>
          </p:cNvSpPr>
          <p:nvPr>
            <p:ph idx="1"/>
          </p:nvPr>
        </p:nvSpPr>
        <p:spPr>
          <a:xfrm>
            <a:off x="1773388" y="2116034"/>
            <a:ext cx="8580582" cy="3601527"/>
          </a:xfrm>
        </p:spPr>
        <p:txBody>
          <a:bodyPr/>
          <a:lstStyle/>
          <a:p>
            <a:r>
              <a:rPr lang="sv-SE" dirty="0"/>
              <a:t>Arbeta i era grupper</a:t>
            </a:r>
          </a:p>
          <a:p>
            <a:r>
              <a:rPr lang="sv-SE" dirty="0"/>
              <a:t>Utgå från rollkortet </a:t>
            </a:r>
            <a:r>
              <a:rPr lang="sv-SE" dirty="0">
                <a:solidFill>
                  <a:schemeClr val="tx1"/>
                </a:solidFill>
              </a:rPr>
              <a:t>för den chef i det fiktiva företaget ni blivit tilldelade</a:t>
            </a:r>
            <a:r>
              <a:rPr lang="sv-SE" dirty="0"/>
              <a:t> och identifiera vilken information  verksamheten hanterar och var den hanteras.</a:t>
            </a:r>
          </a:p>
          <a:p>
            <a:r>
              <a:rPr lang="sv-SE" dirty="0"/>
              <a:t>Läs mer om uppgiften i uppgiftsbeskrivningen för uppgift 1: Identifiera informationstillgångar.</a:t>
            </a:r>
          </a:p>
          <a:p>
            <a:r>
              <a:rPr lang="sv-SE" dirty="0"/>
              <a:t>Dokumentera informationstillgångarna i uppgiftsmallens flik  för uppgift 1: Identifiera informationstillgångar.</a:t>
            </a:r>
          </a:p>
          <a:p>
            <a:pPr marL="0" indent="0">
              <a:buNone/>
            </a:pPr>
            <a:endParaRPr lang="sv-SE" dirty="0"/>
          </a:p>
          <a:p>
            <a:pPr marL="0" indent="0">
              <a:buNone/>
            </a:pPr>
            <a:r>
              <a:rPr lang="sv-SE" dirty="0"/>
              <a:t>Frågor?</a:t>
            </a:r>
          </a:p>
          <a:p>
            <a:endParaRPr lang="sv-SE" dirty="0"/>
          </a:p>
        </p:txBody>
      </p:sp>
    </p:spTree>
    <p:extLst>
      <p:ext uri="{BB962C8B-B14F-4D97-AF65-F5344CB8AC3E}">
        <p14:creationId xmlns:p14="http://schemas.microsoft.com/office/powerpoint/2010/main" val="2826160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solidFill>
                  <a:schemeClr val="tx1"/>
                </a:solidFill>
              </a:rPr>
              <a:t>Bedöma risk</a:t>
            </a:r>
          </a:p>
        </p:txBody>
      </p:sp>
      <p:sp>
        <p:nvSpPr>
          <p:cNvPr id="3" name="Platshållare för innehåll 2"/>
          <p:cNvSpPr>
            <a:spLocks noGrp="1"/>
          </p:cNvSpPr>
          <p:nvPr>
            <p:ph idx="1"/>
          </p:nvPr>
        </p:nvSpPr>
        <p:spPr/>
        <p:txBody>
          <a:bodyPr/>
          <a:lstStyle/>
          <a:p>
            <a:r>
              <a:rPr lang="sv-SE" sz="2000" dirty="0"/>
              <a:t>Att identifiera och bedöma risker är en viktig del av det systematiska informationssäkerhetsarbetet och genomförs med olika omfattning </a:t>
            </a:r>
            <a:br>
              <a:rPr lang="sv-SE" sz="2000" dirty="0"/>
            </a:br>
            <a:r>
              <a:rPr lang="sv-SE" sz="2000" dirty="0"/>
              <a:t>och djup beroende på behov.</a:t>
            </a:r>
          </a:p>
          <a:p>
            <a:r>
              <a:rPr lang="sv-SE" sz="2000" dirty="0"/>
              <a:t>Risk bedöms genom att identifiera oönskade händelser, hot mot verksamheter, som kan leda till negativa konsekvenser för organisationen.</a:t>
            </a:r>
          </a:p>
          <a:p>
            <a:r>
              <a:rPr lang="sv-SE" sz="2000" dirty="0"/>
              <a:t>Arbetet går ut på att besvara de tre frågorna </a:t>
            </a:r>
            <a:r>
              <a:rPr lang="sv-SE" sz="2000" b="1" dirty="0"/>
              <a:t>”Vad kan hända?”</a:t>
            </a:r>
            <a:r>
              <a:rPr lang="sv-SE" sz="2000" dirty="0"/>
              <a:t>,</a:t>
            </a:r>
            <a:r>
              <a:rPr lang="sv-SE" sz="2000" b="1" dirty="0"/>
              <a:t> </a:t>
            </a:r>
            <a:br>
              <a:rPr lang="sv-SE" sz="2000" b="1" dirty="0"/>
            </a:br>
            <a:r>
              <a:rPr lang="sv-SE" sz="2000" b="1" dirty="0"/>
              <a:t>”Vad blir konsekvenserna?” </a:t>
            </a:r>
            <a:r>
              <a:rPr lang="sv-SE" sz="2000" dirty="0"/>
              <a:t>och</a:t>
            </a:r>
            <a:r>
              <a:rPr lang="sv-SE" sz="2000" b="1" dirty="0"/>
              <a:t> ”Hur sannolikt är det?” </a:t>
            </a:r>
          </a:p>
          <a:p>
            <a:r>
              <a:rPr lang="sv-SE" sz="2000" dirty="0">
                <a:solidFill>
                  <a:schemeClr val="tx1"/>
                </a:solidFill>
              </a:rPr>
              <a:t>Utifrån bedömda risker </a:t>
            </a:r>
            <a:r>
              <a:rPr lang="sv-SE" sz="2000" dirty="0"/>
              <a:t>tas en åtgärdsplan fram. Åtgärderna beskriver vad organisationen kan göra för att minska konsekvensen och/eller sannolikheten.</a:t>
            </a: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5214" y="729316"/>
            <a:ext cx="2182372" cy="2520701"/>
          </a:xfrm>
          <a:prstGeom prst="rect">
            <a:avLst/>
          </a:prstGeom>
        </p:spPr>
      </p:pic>
      <p:sp>
        <p:nvSpPr>
          <p:cNvPr id="5" name="Ellips 4"/>
          <p:cNvSpPr/>
          <p:nvPr/>
        </p:nvSpPr>
        <p:spPr>
          <a:xfrm>
            <a:off x="9614422" y="603928"/>
            <a:ext cx="951978" cy="81869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5777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Bedömning av risk i förhållande </a:t>
            </a:r>
            <a:br>
              <a:rPr lang="sv-SE" dirty="0"/>
            </a:br>
            <a:r>
              <a:rPr lang="sv-SE" dirty="0"/>
              <a:t>till sanningen</a:t>
            </a:r>
          </a:p>
        </p:txBody>
      </p:sp>
      <p:sp>
        <p:nvSpPr>
          <p:cNvPr id="3" name="Platshållare för innehåll 2"/>
          <p:cNvSpPr>
            <a:spLocks noGrp="1"/>
          </p:cNvSpPr>
          <p:nvPr>
            <p:ph idx="1"/>
          </p:nvPr>
        </p:nvSpPr>
        <p:spPr/>
        <p:txBody>
          <a:bodyPr/>
          <a:lstStyle/>
          <a:p>
            <a:r>
              <a:rPr lang="sv-SE" dirty="0"/>
              <a:t>Viktigt att tänka på när man bedömer risker är att resultatet inte är ”sanningen”. Det är inte heller syftet. Bedömningen är en uppskattning av vad som kan hända som vi gör innan något oönskat har hänt, inte när vi vet hur det gick. </a:t>
            </a:r>
          </a:p>
          <a:p>
            <a:r>
              <a:rPr lang="sv-SE" dirty="0"/>
              <a:t>Syftet är att förstå hot och sårbarheter som ger risker för att kunna ta fram underlag för beslut om vilka säkerhetsåtgärder som ska införas. </a:t>
            </a:r>
          </a:p>
        </p:txBody>
      </p:sp>
    </p:spTree>
    <p:extLst>
      <p:ext uri="{BB962C8B-B14F-4D97-AF65-F5344CB8AC3E}">
        <p14:creationId xmlns:p14="http://schemas.microsoft.com/office/powerpoint/2010/main" val="3187442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Definitioner vid </a:t>
            </a:r>
            <a:r>
              <a:rPr lang="sv-SE" dirty="0">
                <a:solidFill>
                  <a:schemeClr val="tx1"/>
                </a:solidFill>
              </a:rPr>
              <a:t>bedömning</a:t>
            </a:r>
            <a:r>
              <a:rPr lang="sv-SE" dirty="0"/>
              <a:t> av risk</a:t>
            </a:r>
          </a:p>
        </p:txBody>
      </p:sp>
      <p:sp>
        <p:nvSpPr>
          <p:cNvPr id="3" name="Platshållare för innehåll 2"/>
          <p:cNvSpPr>
            <a:spLocks noGrp="1"/>
          </p:cNvSpPr>
          <p:nvPr>
            <p:ph idx="1"/>
          </p:nvPr>
        </p:nvSpPr>
        <p:spPr>
          <a:xfrm>
            <a:off x="1773388" y="2265119"/>
            <a:ext cx="8580582" cy="4066855"/>
          </a:xfrm>
        </p:spPr>
        <p:txBody>
          <a:bodyPr/>
          <a:lstStyle/>
          <a:p>
            <a:pPr marL="0" indent="0">
              <a:buNone/>
            </a:pPr>
            <a:r>
              <a:rPr lang="sv-SE" sz="2800" dirty="0"/>
              <a:t>En </a:t>
            </a:r>
            <a:r>
              <a:rPr lang="sv-SE" sz="2800" b="1" dirty="0"/>
              <a:t>risk</a:t>
            </a:r>
            <a:r>
              <a:rPr lang="sv-SE" sz="2800" dirty="0"/>
              <a:t> är en </a:t>
            </a:r>
            <a:r>
              <a:rPr lang="sv-SE" sz="2800" i="1" dirty="0"/>
              <a:t>möjlig</a:t>
            </a:r>
            <a:r>
              <a:rPr lang="sv-SE" sz="2800" dirty="0"/>
              <a:t> oönskad händelse</a:t>
            </a:r>
          </a:p>
          <a:p>
            <a:pPr marL="0" indent="0">
              <a:buNone/>
            </a:pPr>
            <a:r>
              <a:rPr lang="sv-SE" sz="2000" dirty="0"/>
              <a:t>... till skillnad mot en </a:t>
            </a:r>
            <a:r>
              <a:rPr lang="sv-SE" sz="2000" b="1" dirty="0"/>
              <a:t>incident </a:t>
            </a:r>
            <a:r>
              <a:rPr lang="sv-SE" sz="2000" dirty="0"/>
              <a:t>som är en </a:t>
            </a:r>
            <a:r>
              <a:rPr lang="sv-SE" sz="2000" i="1" dirty="0"/>
              <a:t>inträffad</a:t>
            </a:r>
            <a:r>
              <a:rPr lang="sv-SE" sz="2000" dirty="0"/>
              <a:t> oönskad händelse</a:t>
            </a:r>
          </a:p>
          <a:p>
            <a:pPr marL="0" indent="0">
              <a:buNone/>
            </a:pPr>
            <a:endParaRPr lang="sv-SE" dirty="0"/>
          </a:p>
          <a:p>
            <a:r>
              <a:rPr lang="sv-SE" sz="2000" b="1" dirty="0"/>
              <a:t>Hot</a:t>
            </a:r>
            <a:r>
              <a:rPr lang="sv-SE" sz="2000" dirty="0"/>
              <a:t> = något som orsakar eller bidrar till att en oönskad händelse inträffar (vad/vem?)</a:t>
            </a:r>
          </a:p>
          <a:p>
            <a:r>
              <a:rPr lang="sv-SE" sz="2000" b="1" dirty="0"/>
              <a:t>Sårbarhet</a:t>
            </a:r>
            <a:r>
              <a:rPr lang="sv-SE" sz="2000" dirty="0"/>
              <a:t> = avsaknad av något som skulle kunna förhindra att den oönskade händelsen inträffar (vad saknas/brister?)</a:t>
            </a:r>
          </a:p>
          <a:p>
            <a:r>
              <a:rPr lang="sv-SE" sz="2000" b="1" dirty="0"/>
              <a:t>Konsekvens</a:t>
            </a:r>
            <a:r>
              <a:rPr lang="sv-SE" sz="2000" dirty="0"/>
              <a:t> = vad händelsen resulterar i för problem för oss</a:t>
            </a:r>
          </a:p>
          <a:p>
            <a:r>
              <a:rPr lang="sv-SE" sz="2000" b="1" dirty="0"/>
              <a:t>Sannolikhet</a:t>
            </a:r>
            <a:r>
              <a:rPr lang="sv-SE" sz="2000" dirty="0"/>
              <a:t> = hur sannolikt det är att händelsen inträffar</a:t>
            </a:r>
          </a:p>
          <a:p>
            <a:endParaRPr lang="sv-SE" dirty="0"/>
          </a:p>
        </p:txBody>
      </p:sp>
    </p:spTree>
    <p:extLst>
      <p:ext uri="{BB962C8B-B14F-4D97-AF65-F5344CB8AC3E}">
        <p14:creationId xmlns:p14="http://schemas.microsoft.com/office/powerpoint/2010/main" val="1569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Vi som är här och praktiska saker</a:t>
            </a:r>
            <a:endParaRPr lang="sv-SE" dirty="0">
              <a:solidFill>
                <a:srgbClr val="FF0000"/>
              </a:solidFill>
            </a:endParaRPr>
          </a:p>
        </p:txBody>
      </p:sp>
      <p:sp>
        <p:nvSpPr>
          <p:cNvPr id="3" name="Platshållare för innehåll 2"/>
          <p:cNvSpPr>
            <a:spLocks noGrp="1"/>
          </p:cNvSpPr>
          <p:nvPr>
            <p:ph idx="1"/>
          </p:nvPr>
        </p:nvSpPr>
        <p:spPr/>
        <p:txBody>
          <a:bodyPr/>
          <a:lstStyle/>
          <a:p>
            <a:r>
              <a:rPr lang="sv-SE" dirty="0"/>
              <a:t>Presentation av deltagarna</a:t>
            </a:r>
          </a:p>
          <a:p>
            <a:r>
              <a:rPr lang="sv-SE" dirty="0"/>
              <a:t>Gruppindelning</a:t>
            </a:r>
          </a:p>
          <a:p>
            <a:pPr marL="0" indent="0">
              <a:buNone/>
            </a:pPr>
            <a:endParaRPr lang="sv-SE" dirty="0"/>
          </a:p>
          <a:p>
            <a:r>
              <a:rPr lang="sv-SE" dirty="0"/>
              <a:t>Nödvändig information</a:t>
            </a:r>
          </a:p>
          <a:p>
            <a:pPr lvl="1"/>
            <a:r>
              <a:rPr lang="sv-SE" dirty="0"/>
              <a:t>Använd ”</a:t>
            </a:r>
            <a:r>
              <a:rPr lang="sv-SE" dirty="0" err="1"/>
              <a:t>mute</a:t>
            </a:r>
            <a:r>
              <a:rPr lang="sv-SE" dirty="0"/>
              <a:t>”-funktionen när du inte pratar</a:t>
            </a:r>
          </a:p>
          <a:p>
            <a:pPr lvl="1"/>
            <a:r>
              <a:rPr lang="sv-SE" dirty="0"/>
              <a:t>Använd chatten för att uppmärksamma mig på </a:t>
            </a:r>
            <a:br>
              <a:rPr lang="sv-SE" dirty="0"/>
            </a:br>
            <a:r>
              <a:rPr lang="sv-SE" dirty="0"/>
              <a:t>att du har frågor under de teoretiska passen</a:t>
            </a:r>
          </a:p>
          <a:p>
            <a:pPr lvl="1"/>
            <a:r>
              <a:rPr lang="sv-SE" dirty="0"/>
              <a:t>Om du behöver svara i telefon</a:t>
            </a:r>
          </a:p>
        </p:txBody>
      </p:sp>
      <p:pic>
        <p:nvPicPr>
          <p:cNvPr id="5" name="Bildobjekt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82608" y="1579328"/>
            <a:ext cx="3442031" cy="2974165"/>
          </a:xfrm>
          <a:prstGeom prst="rect">
            <a:avLst/>
          </a:prstGeom>
        </p:spPr>
      </p:pic>
    </p:spTree>
    <p:extLst>
      <p:ext uri="{BB962C8B-B14F-4D97-AF65-F5344CB8AC3E}">
        <p14:creationId xmlns:p14="http://schemas.microsoft.com/office/powerpoint/2010/main" val="5433246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99302" y="157317"/>
            <a:ext cx="8554667" cy="1917504"/>
          </a:xfrm>
        </p:spPr>
        <p:txBody>
          <a:bodyPr/>
          <a:lstStyle/>
          <a:p>
            <a:r>
              <a:rPr lang="sv-SE" dirty="0"/>
              <a:t>Exempel - konsekvensnivåer </a:t>
            </a:r>
            <a:endParaRPr lang="sv-SE" dirty="0">
              <a:solidFill>
                <a:srgbClr val="FF0000"/>
              </a:solidFill>
            </a:endParaRPr>
          </a:p>
        </p:txBody>
      </p:sp>
      <p:pic>
        <p:nvPicPr>
          <p:cNvPr id="3" name="Bildobjekt 2"/>
          <p:cNvPicPr>
            <a:picLocks noChangeAspect="1"/>
          </p:cNvPicPr>
          <p:nvPr/>
        </p:nvPicPr>
        <p:blipFill>
          <a:blip r:embed="rId3"/>
          <a:stretch>
            <a:fillRect/>
          </a:stretch>
        </p:blipFill>
        <p:spPr>
          <a:xfrm>
            <a:off x="2314881" y="1113538"/>
            <a:ext cx="7065093" cy="5744462"/>
          </a:xfrm>
          <a:prstGeom prst="rect">
            <a:avLst/>
          </a:prstGeom>
        </p:spPr>
      </p:pic>
    </p:spTree>
    <p:extLst>
      <p:ext uri="{BB962C8B-B14F-4D97-AF65-F5344CB8AC3E}">
        <p14:creationId xmlns:p14="http://schemas.microsoft.com/office/powerpoint/2010/main" val="4088307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773388" y="1108423"/>
            <a:ext cx="8580582" cy="966397"/>
          </a:xfrm>
        </p:spPr>
        <p:txBody>
          <a:bodyPr/>
          <a:lstStyle/>
          <a:p>
            <a:r>
              <a:rPr lang="sv-SE" dirty="0"/>
              <a:t>Exempel – sannolikhetsnivåer och riskmatris</a:t>
            </a:r>
          </a:p>
        </p:txBody>
      </p:sp>
      <p:pic>
        <p:nvPicPr>
          <p:cNvPr id="6" name="Picture 5" descr="A picture containing bubble chart&#10;&#10;Description automatically generated">
            <a:extLst>
              <a:ext uri="{FF2B5EF4-FFF2-40B4-BE49-F238E27FC236}">
                <a16:creationId xmlns:a16="http://schemas.microsoft.com/office/drawing/2014/main" id="{0AE693AF-F3FB-4C4F-A5D2-297A872D641A}"/>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6705818" y="2386888"/>
            <a:ext cx="4502956" cy="4013373"/>
          </a:xfrm>
          <a:prstGeom prst="rect">
            <a:avLst/>
          </a:prstGeom>
          <a:noFill/>
        </p:spPr>
      </p:pic>
      <p:graphicFrame>
        <p:nvGraphicFramePr>
          <p:cNvPr id="5" name="Table 4">
            <a:extLst>
              <a:ext uri="{FF2B5EF4-FFF2-40B4-BE49-F238E27FC236}">
                <a16:creationId xmlns:a16="http://schemas.microsoft.com/office/drawing/2014/main" id="{420B444E-6C86-EB46-8B92-4B1E27A3CC6C}"/>
              </a:ext>
            </a:extLst>
          </p:cNvPr>
          <p:cNvGraphicFramePr>
            <a:graphicFrameLocks noGrp="1"/>
          </p:cNvGraphicFramePr>
          <p:nvPr>
            <p:extLst>
              <p:ext uri="{D42A27DB-BD31-4B8C-83A1-F6EECF244321}">
                <p14:modId xmlns:p14="http://schemas.microsoft.com/office/powerpoint/2010/main" val="2374077217"/>
              </p:ext>
            </p:extLst>
          </p:nvPr>
        </p:nvGraphicFramePr>
        <p:xfrm>
          <a:off x="1773388" y="2386888"/>
          <a:ext cx="3717259" cy="3661775"/>
        </p:xfrm>
        <a:graphic>
          <a:graphicData uri="http://schemas.openxmlformats.org/drawingml/2006/table">
            <a:tbl>
              <a:tblPr firstRow="1" firstCol="1" bandRow="1"/>
              <a:tblGrid>
                <a:gridCol w="1433902">
                  <a:extLst>
                    <a:ext uri="{9D8B030D-6E8A-4147-A177-3AD203B41FA5}">
                      <a16:colId xmlns:a16="http://schemas.microsoft.com/office/drawing/2014/main" val="3586271957"/>
                    </a:ext>
                  </a:extLst>
                </a:gridCol>
                <a:gridCol w="2283357">
                  <a:extLst>
                    <a:ext uri="{9D8B030D-6E8A-4147-A177-3AD203B41FA5}">
                      <a16:colId xmlns:a16="http://schemas.microsoft.com/office/drawing/2014/main" val="810943433"/>
                    </a:ext>
                  </a:extLst>
                </a:gridCol>
              </a:tblGrid>
              <a:tr h="530117">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Begrepp</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Intervall </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8916844"/>
                  </a:ext>
                </a:extLst>
              </a:tr>
              <a:tr h="504964">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Mycket hög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dirty="0">
                          <a:effectLst/>
                          <a:latin typeface="Garamond" panose="02020404030301010803" pitchFamily="18" charset="0"/>
                          <a:ea typeface="Arial" panose="020B0604020202020204" pitchFamily="34" charset="0"/>
                          <a:cs typeface="Times New Roman" panose="02020603050405020304" pitchFamily="18" charset="0"/>
                        </a:rPr>
                        <a:t>1-10 ggr/år</a:t>
                      </a:r>
                      <a:endParaRPr lang="en-SE" sz="1000" dirty="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957228"/>
                  </a:ext>
                </a:extLst>
              </a:tr>
              <a:tr h="530117">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Hög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dirty="0">
                          <a:effectLst/>
                          <a:latin typeface="Garamond" panose="02020404030301010803" pitchFamily="18" charset="0"/>
                          <a:ea typeface="Arial" panose="020B0604020202020204" pitchFamily="34" charset="0"/>
                          <a:cs typeface="Times New Roman" panose="02020603050405020304" pitchFamily="18" charset="0"/>
                        </a:rPr>
                        <a:t>0,5-1 ggr/år</a:t>
                      </a:r>
                      <a:endParaRPr lang="en-SE" sz="1000" dirty="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319637"/>
                  </a:ext>
                </a:extLst>
              </a:tr>
              <a:tr h="1060866">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Medelhög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a:effectLst/>
                          <a:latin typeface="Garamond" panose="02020404030301010803" pitchFamily="18" charset="0"/>
                          <a:ea typeface="Arial" panose="020B0604020202020204" pitchFamily="34" charset="0"/>
                          <a:cs typeface="Times New Roman" panose="02020603050405020304" pitchFamily="18" charset="0"/>
                        </a:rPr>
                        <a:t>0,05-0,5 ggr/år (mellan en gång vartannat till en gång per 20 år)</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879834"/>
                  </a:ext>
                </a:extLst>
              </a:tr>
              <a:tr h="1035711">
                <a:tc>
                  <a:txBody>
                    <a:bodyPr/>
                    <a:lstStyle/>
                    <a:p>
                      <a:pPr>
                        <a:lnSpc>
                          <a:spcPct val="107000"/>
                        </a:lnSpc>
                        <a:spcAft>
                          <a:spcPts val="800"/>
                        </a:spcAft>
                      </a:pPr>
                      <a:r>
                        <a:rPr lang="en-SE" sz="1400" b="1">
                          <a:effectLst/>
                          <a:latin typeface="Garamond" panose="02020404030301010803" pitchFamily="18" charset="0"/>
                          <a:ea typeface="Arial" panose="020B0604020202020204" pitchFamily="34" charset="0"/>
                          <a:cs typeface="Times New Roman" panose="02020603050405020304" pitchFamily="18" charset="0"/>
                        </a:rPr>
                        <a:t>Låg sannolikhet</a:t>
                      </a:r>
                      <a:endParaRPr lang="en-SE" sz="100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SE" sz="1400" dirty="0">
                          <a:effectLst/>
                          <a:latin typeface="Garamond" panose="02020404030301010803" pitchFamily="18" charset="0"/>
                          <a:ea typeface="Arial" panose="020B0604020202020204" pitchFamily="34" charset="0"/>
                          <a:cs typeface="Times New Roman" panose="02020603050405020304" pitchFamily="18" charset="0"/>
                        </a:rPr>
                        <a:t>&lt; 0,05 ggr/år (mindre än en gång per 20 år)</a:t>
                      </a:r>
                      <a:endParaRPr lang="en-SE" sz="1000" dirty="0">
                        <a:effectLst/>
                        <a:latin typeface="Arial" panose="020B0604020202020204" pitchFamily="34" charset="0"/>
                        <a:ea typeface="Arial" panose="020B0604020202020204" pitchFamily="34" charset="0"/>
                        <a:cs typeface="Times New Roman" panose="02020603050405020304" pitchFamily="18" charset="0"/>
                      </a:endParaRPr>
                    </a:p>
                  </a:txBody>
                  <a:tcPr marL="66807" marR="66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384038"/>
                  </a:ext>
                </a:extLst>
              </a:tr>
            </a:tbl>
          </a:graphicData>
        </a:graphic>
      </p:graphicFrame>
    </p:spTree>
    <p:extLst>
      <p:ext uri="{BB962C8B-B14F-4D97-AF65-F5344CB8AC3E}">
        <p14:creationId xmlns:p14="http://schemas.microsoft.com/office/powerpoint/2010/main" val="323279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bedöma risker</a:t>
            </a:r>
          </a:p>
        </p:txBody>
      </p:sp>
      <p:sp>
        <p:nvSpPr>
          <p:cNvPr id="3" name="Platshållare för innehåll 2"/>
          <p:cNvSpPr>
            <a:spLocks noGrp="1"/>
          </p:cNvSpPr>
          <p:nvPr>
            <p:ph idx="1"/>
          </p:nvPr>
        </p:nvSpPr>
        <p:spPr/>
        <p:txBody>
          <a:bodyPr/>
          <a:lstStyle/>
          <a:p>
            <a:pPr marL="0" indent="0">
              <a:buNone/>
            </a:pPr>
            <a:endParaRPr lang="sv-SE" dirty="0"/>
          </a:p>
          <a:p>
            <a:endParaRPr lang="sv-SE" dirty="0"/>
          </a:p>
          <a:p>
            <a:pPr marL="0" indent="0">
              <a:buNone/>
            </a:pPr>
            <a:endParaRPr lang="sv-SE" dirty="0"/>
          </a:p>
          <a:p>
            <a:endParaRPr lang="sv-SE" dirty="0"/>
          </a:p>
          <a:p>
            <a:endParaRPr lang="sv-SE" dirty="0"/>
          </a:p>
          <a:p>
            <a:endParaRPr lang="sv-SE" dirty="0"/>
          </a:p>
          <a:p>
            <a:pPr marL="0" indent="0">
              <a:buNone/>
            </a:pPr>
            <a:r>
              <a:rPr lang="sv-SE" dirty="0"/>
              <a:t>Några frågor?</a:t>
            </a:r>
          </a:p>
          <a:p>
            <a:endParaRPr lang="sv-SE" dirty="0"/>
          </a:p>
          <a:p>
            <a:endParaRPr lang="sv-SE" dirty="0"/>
          </a:p>
        </p:txBody>
      </p:sp>
      <p:pic>
        <p:nvPicPr>
          <p:cNvPr id="5" name="Bildobjekt 4"/>
          <p:cNvPicPr>
            <a:picLocks noChangeAspect="1"/>
          </p:cNvPicPr>
          <p:nvPr/>
        </p:nvPicPr>
        <p:blipFill>
          <a:blip r:embed="rId3"/>
          <a:stretch>
            <a:fillRect/>
          </a:stretch>
        </p:blipFill>
        <p:spPr>
          <a:xfrm>
            <a:off x="446049" y="2428538"/>
            <a:ext cx="11306531" cy="1529701"/>
          </a:xfrm>
          <a:prstGeom prst="rect">
            <a:avLst/>
          </a:prstGeom>
        </p:spPr>
      </p:pic>
    </p:spTree>
    <p:extLst>
      <p:ext uri="{BB962C8B-B14F-4D97-AF65-F5344CB8AC3E}">
        <p14:creationId xmlns:p14="http://schemas.microsoft.com/office/powerpoint/2010/main" val="328512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2: Bedöm risker</a:t>
            </a:r>
          </a:p>
        </p:txBody>
      </p:sp>
      <p:sp>
        <p:nvSpPr>
          <p:cNvPr id="3" name="Platshållare för innehåll 2"/>
          <p:cNvSpPr>
            <a:spLocks noGrp="1"/>
          </p:cNvSpPr>
          <p:nvPr>
            <p:ph idx="1"/>
          </p:nvPr>
        </p:nvSpPr>
        <p:spPr/>
        <p:txBody>
          <a:bodyPr/>
          <a:lstStyle/>
          <a:p>
            <a:r>
              <a:rPr lang="sv-SE" dirty="0"/>
              <a:t>Arbeta i era grupper</a:t>
            </a:r>
          </a:p>
          <a:p>
            <a:r>
              <a:rPr lang="sv-SE" dirty="0">
                <a:solidFill>
                  <a:schemeClr val="tx1"/>
                </a:solidFill>
              </a:rPr>
              <a:t>Intervjua </a:t>
            </a:r>
            <a:r>
              <a:rPr lang="sv-SE" dirty="0"/>
              <a:t>den person som har den roll ni fått tilldelad om </a:t>
            </a:r>
            <a:r>
              <a:rPr lang="sv-SE" dirty="0">
                <a:solidFill>
                  <a:schemeClr val="tx1"/>
                </a:solidFill>
              </a:rPr>
              <a:t>vilka händelser som skulle kunna påverka dennes verksamhet negativt och på vilket sätt.</a:t>
            </a:r>
          </a:p>
          <a:p>
            <a:r>
              <a:rPr lang="sv-SE" dirty="0"/>
              <a:t>Läs mer om uppgiften i uppgiftsbeskrivningen för uppgift 2: Bedöm risker</a:t>
            </a:r>
            <a:endParaRPr lang="sv-SE" dirty="0">
              <a:solidFill>
                <a:schemeClr val="tx1"/>
              </a:solidFill>
            </a:endParaRPr>
          </a:p>
          <a:p>
            <a:r>
              <a:rPr lang="sv-SE" dirty="0"/>
              <a:t>Dokumentera </a:t>
            </a:r>
            <a:r>
              <a:rPr lang="sv-SE" dirty="0">
                <a:solidFill>
                  <a:schemeClr val="tx1"/>
                </a:solidFill>
              </a:rPr>
              <a:t>vilka risker ni ser med informationshanteringen och bedöm konsekvenserna utifrån riskmatrisen i uppgiftsmallens flik 2: Bedöm risker.</a:t>
            </a:r>
          </a:p>
          <a:p>
            <a:endParaRPr lang="sv-SE" dirty="0"/>
          </a:p>
        </p:txBody>
      </p:sp>
      <p:pic>
        <p:nvPicPr>
          <p:cNvPr id="6" name="Bildobjekt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485099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2: Bedöm risker</a:t>
            </a:r>
          </a:p>
        </p:txBody>
      </p:sp>
      <p:sp>
        <p:nvSpPr>
          <p:cNvPr id="3" name="Platshållare för innehåll 2"/>
          <p:cNvSpPr>
            <a:spLocks noGrp="1"/>
          </p:cNvSpPr>
          <p:nvPr>
            <p:ph idx="1"/>
          </p:nvPr>
        </p:nvSpPr>
        <p:spPr/>
        <p:txBody>
          <a:bodyPr/>
          <a:lstStyle/>
          <a:p>
            <a:r>
              <a:rPr lang="sv-SE" dirty="0"/>
              <a:t>Arbeta i era grupper</a:t>
            </a:r>
          </a:p>
          <a:p>
            <a:r>
              <a:rPr lang="sv-SE" dirty="0">
                <a:solidFill>
                  <a:schemeClr val="tx1"/>
                </a:solidFill>
              </a:rPr>
              <a:t>I rollkortet för den chef i det fiktiva företaget ni blivit tilldelade  beskrivs de problem denne ser med verksamhetens informationshantering. </a:t>
            </a:r>
          </a:p>
          <a:p>
            <a:r>
              <a:rPr lang="sv-SE" dirty="0"/>
              <a:t>Läs mer om uppgiften i uppgiftsbeskrivningen för uppgift 2: Bedöm risker</a:t>
            </a:r>
            <a:endParaRPr lang="sv-SE" dirty="0">
              <a:solidFill>
                <a:schemeClr val="tx1"/>
              </a:solidFill>
            </a:endParaRPr>
          </a:p>
          <a:p>
            <a:r>
              <a:rPr lang="sv-SE" dirty="0"/>
              <a:t>Dokumentera </a:t>
            </a:r>
            <a:r>
              <a:rPr lang="sv-SE" dirty="0">
                <a:solidFill>
                  <a:schemeClr val="tx1"/>
                </a:solidFill>
              </a:rPr>
              <a:t>vilka risker ni ser med informationshanteringen och bedöm konsekvenserna utifrån riskmatrisen i uppgiftsmallens flik 2: Bedöm risker.</a:t>
            </a:r>
          </a:p>
          <a:p>
            <a:pPr marL="0" indent="0">
              <a:buNone/>
            </a:pPr>
            <a:endParaRPr lang="sv-SE" dirty="0"/>
          </a:p>
          <a:p>
            <a:endParaRPr lang="sv-SE" dirty="0"/>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2065145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LUNCH</a:t>
            </a:r>
          </a:p>
        </p:txBody>
      </p:sp>
    </p:spTree>
    <p:extLst>
      <p:ext uri="{BB962C8B-B14F-4D97-AF65-F5344CB8AC3E}">
        <p14:creationId xmlns:p14="http://schemas.microsoft.com/office/powerpoint/2010/main" val="3314769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Utforma</a:t>
            </a:r>
          </a:p>
        </p:txBody>
      </p:sp>
      <p:pic>
        <p:nvPicPr>
          <p:cNvPr id="3" name="Bildobjekt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89001" y="738004"/>
            <a:ext cx="4943866" cy="5282195"/>
          </a:xfrm>
          <a:prstGeom prst="rect">
            <a:avLst/>
          </a:prstGeom>
        </p:spPr>
      </p:pic>
    </p:spTree>
    <p:extLst>
      <p:ext uri="{BB962C8B-B14F-4D97-AF65-F5344CB8AC3E}">
        <p14:creationId xmlns:p14="http://schemas.microsoft.com/office/powerpoint/2010/main" val="104923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Metodsteg – Utforma</a:t>
            </a:r>
          </a:p>
        </p:txBody>
      </p:sp>
      <p:sp>
        <p:nvSpPr>
          <p:cNvPr id="3" name="Platshållare för innehåll 2"/>
          <p:cNvSpPr>
            <a:spLocks noGrp="1"/>
          </p:cNvSpPr>
          <p:nvPr>
            <p:ph idx="1"/>
          </p:nvPr>
        </p:nvSpPr>
        <p:spPr/>
        <p:txBody>
          <a:bodyPr numCol="2" spcCol="180000">
            <a:noAutofit/>
          </a:bodyPr>
          <a:lstStyle/>
          <a:p>
            <a:pPr marL="0" indent="0">
              <a:lnSpc>
                <a:spcPct val="120000"/>
              </a:lnSpc>
              <a:spcBef>
                <a:spcPts val="0"/>
              </a:spcBef>
              <a:buNone/>
            </a:pPr>
            <a:r>
              <a:rPr lang="sv-SE" sz="1867" b="1" dirty="0"/>
              <a:t>Beskrivning:</a:t>
            </a:r>
            <a:r>
              <a:rPr lang="sv-SE" sz="1867" dirty="0"/>
              <a:t> </a:t>
            </a:r>
            <a:br>
              <a:rPr lang="sv-SE" sz="1867" dirty="0"/>
            </a:br>
            <a:r>
              <a:rPr lang="sv-SE" sz="1867" dirty="0"/>
              <a:t>I steget Utforma utvecklar man material och arbetssätt som behövs för det systematiska informationssäkerhetsarbetet. </a:t>
            </a:r>
          </a:p>
          <a:p>
            <a:pPr marL="0" indent="0">
              <a:lnSpc>
                <a:spcPct val="120000"/>
              </a:lnSpc>
              <a:spcBef>
                <a:spcPts val="0"/>
              </a:spcBef>
              <a:buNone/>
            </a:pPr>
            <a:endParaRPr lang="sv-SE" sz="1867" dirty="0"/>
          </a:p>
          <a:p>
            <a:pPr marL="0" indent="0">
              <a:lnSpc>
                <a:spcPct val="120000"/>
              </a:lnSpc>
              <a:spcBef>
                <a:spcPts val="0"/>
              </a:spcBef>
              <a:buNone/>
            </a:pPr>
            <a:r>
              <a:rPr lang="sv-SE" sz="1867" dirty="0"/>
              <a:t>Allt material kan inte tas fram på en gång utan tas fram och förbättras utifrån vad som saknas och prioriterats. </a:t>
            </a:r>
            <a:endParaRPr lang="sv-SE" sz="1867" b="1" dirty="0"/>
          </a:p>
          <a:p>
            <a:pPr marL="0" indent="0">
              <a:lnSpc>
                <a:spcPct val="120000"/>
              </a:lnSpc>
              <a:spcBef>
                <a:spcPts val="0"/>
              </a:spcBef>
              <a:buNone/>
            </a:pPr>
            <a:endParaRPr lang="sv-SE" sz="1867" b="1" dirty="0"/>
          </a:p>
          <a:p>
            <a:pPr marL="0" indent="0">
              <a:lnSpc>
                <a:spcPct val="120000"/>
              </a:lnSpc>
              <a:spcBef>
                <a:spcPts val="0"/>
              </a:spcBef>
              <a:buNone/>
            </a:pPr>
            <a:endParaRPr lang="sv-SE" sz="1867" b="1" dirty="0"/>
          </a:p>
          <a:p>
            <a:pPr marL="0" indent="0">
              <a:lnSpc>
                <a:spcPct val="120000"/>
              </a:lnSpc>
              <a:spcBef>
                <a:spcPts val="0"/>
              </a:spcBef>
              <a:buNone/>
            </a:pPr>
            <a:endParaRPr lang="sv-SE" sz="1867" b="1" dirty="0"/>
          </a:p>
          <a:p>
            <a:pPr marL="0" indent="0">
              <a:lnSpc>
                <a:spcPct val="120000"/>
              </a:lnSpc>
              <a:spcBef>
                <a:spcPts val="0"/>
              </a:spcBef>
              <a:buNone/>
            </a:pPr>
            <a:r>
              <a:rPr lang="sv-SE" sz="1867" b="1" dirty="0"/>
              <a:t>Resultat: </a:t>
            </a:r>
          </a:p>
          <a:p>
            <a:pPr>
              <a:lnSpc>
                <a:spcPct val="120000"/>
              </a:lnSpc>
              <a:spcBef>
                <a:spcPts val="0"/>
              </a:spcBef>
            </a:pPr>
            <a:r>
              <a:rPr lang="sv-SE" sz="1867" dirty="0">
                <a:solidFill>
                  <a:schemeClr val="tx1"/>
                </a:solidFill>
              </a:rPr>
              <a:t>Informationssäkerhetsarbetets roller och deras ansvar </a:t>
            </a:r>
          </a:p>
          <a:p>
            <a:pPr>
              <a:lnSpc>
                <a:spcPct val="120000"/>
              </a:lnSpc>
              <a:spcBef>
                <a:spcPts val="0"/>
              </a:spcBef>
            </a:pPr>
            <a:r>
              <a:rPr lang="sv-SE" sz="1867" dirty="0">
                <a:solidFill>
                  <a:schemeClr val="tx1"/>
                </a:solidFill>
              </a:rPr>
              <a:t>Mål för informationssäkerheten</a:t>
            </a:r>
          </a:p>
          <a:p>
            <a:pPr>
              <a:lnSpc>
                <a:spcPct val="120000"/>
              </a:lnSpc>
              <a:spcBef>
                <a:spcPts val="0"/>
              </a:spcBef>
            </a:pPr>
            <a:r>
              <a:rPr lang="sv-SE" sz="1867" dirty="0">
                <a:solidFill>
                  <a:schemeClr val="tx1"/>
                </a:solidFill>
              </a:rPr>
              <a:t>Styrdokument med tillhörande stöd</a:t>
            </a:r>
          </a:p>
          <a:p>
            <a:pPr>
              <a:lnSpc>
                <a:spcPct val="120000"/>
              </a:lnSpc>
              <a:spcBef>
                <a:spcPts val="0"/>
              </a:spcBef>
            </a:pPr>
            <a:r>
              <a:rPr lang="sv-SE" sz="1867" dirty="0">
                <a:solidFill>
                  <a:schemeClr val="tx1"/>
                </a:solidFill>
              </a:rPr>
              <a:t>En klassningsmodell för att värdera informationstillgångar  </a:t>
            </a:r>
          </a:p>
          <a:p>
            <a:pPr>
              <a:lnSpc>
                <a:spcPct val="120000"/>
              </a:lnSpc>
              <a:spcBef>
                <a:spcPts val="0"/>
              </a:spcBef>
            </a:pPr>
            <a:r>
              <a:rPr lang="sv-SE" sz="1867" dirty="0">
                <a:solidFill>
                  <a:schemeClr val="tx1"/>
                </a:solidFill>
              </a:rPr>
              <a:t>Handlingsplaner där åtgärder som ska genomföras för att förbättra informationssäkerheten dokumenterats.</a:t>
            </a: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1142" y="983634"/>
            <a:ext cx="2862078" cy="2182372"/>
          </a:xfrm>
          <a:prstGeom prst="rect">
            <a:avLst/>
          </a:prstGeom>
        </p:spPr>
      </p:pic>
    </p:spTree>
    <p:extLst>
      <p:ext uri="{BB962C8B-B14F-4D97-AF65-F5344CB8AC3E}">
        <p14:creationId xmlns:p14="http://schemas.microsoft.com/office/powerpoint/2010/main" val="783953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utforma det material som behövs</a:t>
            </a:r>
          </a:p>
        </p:txBody>
      </p:sp>
      <p:grpSp>
        <p:nvGrpSpPr>
          <p:cNvPr id="12" name="Grupp 11"/>
          <p:cNvGrpSpPr/>
          <p:nvPr/>
        </p:nvGrpSpPr>
        <p:grpSpPr>
          <a:xfrm>
            <a:off x="3596806" y="1637616"/>
            <a:ext cx="4998387" cy="4063514"/>
            <a:chOff x="3596806" y="1637616"/>
            <a:chExt cx="4998387" cy="4063514"/>
          </a:xfrm>
        </p:grpSpPr>
        <p:sp>
          <p:nvSpPr>
            <p:cNvPr id="6" name="Frihandsfigur 5"/>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b="1" kern="1200" dirty="0" err="1">
                  <a:solidFill>
                    <a:schemeClr val="tx1"/>
                  </a:solidFill>
                </a:rPr>
                <a:t>Strategiskt</a:t>
              </a:r>
              <a:r>
                <a:rPr lang="en-GB" sz="2400" b="1" kern="1200" dirty="0" err="1"/>
                <a:t>t</a:t>
              </a:r>
              <a:endParaRPr lang="en-GB" sz="2400" b="1" kern="1200" dirty="0"/>
            </a:p>
          </p:txBody>
        </p:sp>
        <p:sp>
          <p:nvSpPr>
            <p:cNvPr id="10" name="Frihandsfigur 9"/>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Taktiskt</a:t>
              </a:r>
            </a:p>
          </p:txBody>
        </p:sp>
        <p:sp>
          <p:nvSpPr>
            <p:cNvPr id="11" name="Frihandsfigur 10"/>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2400" b="1" kern="1200" dirty="0">
                  <a:solidFill>
                    <a:schemeClr val="tx1"/>
                  </a:solidFill>
                </a:rPr>
                <a:t>Operativt</a:t>
              </a:r>
            </a:p>
          </p:txBody>
        </p:sp>
      </p:grpSp>
      <p:grpSp>
        <p:nvGrpSpPr>
          <p:cNvPr id="3" name="Grupp 2"/>
          <p:cNvGrpSpPr/>
          <p:nvPr/>
        </p:nvGrpSpPr>
        <p:grpSpPr>
          <a:xfrm>
            <a:off x="4041330" y="2580590"/>
            <a:ext cx="4044697" cy="3009126"/>
            <a:chOff x="4041330" y="2580590"/>
            <a:chExt cx="4044697" cy="3009126"/>
          </a:xfrm>
        </p:grpSpPr>
        <p:sp>
          <p:nvSpPr>
            <p:cNvPr id="7" name="TextBox 6">
              <a:extLst>
                <a:ext uri="{FF2B5EF4-FFF2-40B4-BE49-F238E27FC236}">
                  <a16:creationId xmlns:a16="http://schemas.microsoft.com/office/drawing/2014/main" id="{CBBD9BDF-56FD-4848-A369-46B4C87242C7}"/>
                </a:ext>
              </a:extLst>
            </p:cNvPr>
            <p:cNvSpPr txBox="1"/>
            <p:nvPr/>
          </p:nvSpPr>
          <p:spPr>
            <a:xfrm>
              <a:off x="5817717" y="2580590"/>
              <a:ext cx="556563" cy="369332"/>
            </a:xfrm>
            <a:prstGeom prst="rect">
              <a:avLst/>
            </a:prstGeom>
            <a:noFill/>
          </p:spPr>
          <p:txBody>
            <a:bodyPr wrap="none" rtlCol="0">
              <a:spAutoFit/>
            </a:bodyPr>
            <a:lstStyle/>
            <a:p>
              <a:r>
                <a:rPr lang="sv-SE" dirty="0"/>
                <a:t>Mål</a:t>
              </a:r>
            </a:p>
          </p:txBody>
        </p:sp>
        <p:sp>
          <p:nvSpPr>
            <p:cNvPr id="8" name="TextBox 7">
              <a:extLst>
                <a:ext uri="{FF2B5EF4-FFF2-40B4-BE49-F238E27FC236}">
                  <a16:creationId xmlns:a16="http://schemas.microsoft.com/office/drawing/2014/main" id="{AA239F07-C109-0745-872A-96A22F1E561F}"/>
                </a:ext>
              </a:extLst>
            </p:cNvPr>
            <p:cNvSpPr txBox="1"/>
            <p:nvPr/>
          </p:nvSpPr>
          <p:spPr>
            <a:xfrm>
              <a:off x="4558607" y="3900487"/>
              <a:ext cx="3134191" cy="369332"/>
            </a:xfrm>
            <a:prstGeom prst="rect">
              <a:avLst/>
            </a:prstGeom>
            <a:noFill/>
          </p:spPr>
          <p:txBody>
            <a:bodyPr wrap="none" rtlCol="0">
              <a:spAutoFit/>
            </a:bodyPr>
            <a:lstStyle/>
            <a:p>
              <a:r>
                <a:rPr lang="sv-SE" dirty="0"/>
                <a:t>Göra rätt saker för att nå mål</a:t>
              </a:r>
            </a:p>
          </p:txBody>
        </p:sp>
        <p:sp>
          <p:nvSpPr>
            <p:cNvPr id="9" name="TextBox 8">
              <a:extLst>
                <a:ext uri="{FF2B5EF4-FFF2-40B4-BE49-F238E27FC236}">
                  <a16:creationId xmlns:a16="http://schemas.microsoft.com/office/drawing/2014/main" id="{B835FC53-0122-CF48-8883-42258C1690E3}"/>
                </a:ext>
              </a:extLst>
            </p:cNvPr>
            <p:cNvSpPr txBox="1"/>
            <p:nvPr/>
          </p:nvSpPr>
          <p:spPr>
            <a:xfrm>
              <a:off x="4041330" y="5220384"/>
              <a:ext cx="4044697" cy="369332"/>
            </a:xfrm>
            <a:prstGeom prst="rect">
              <a:avLst/>
            </a:prstGeom>
            <a:noFill/>
          </p:spPr>
          <p:txBody>
            <a:bodyPr wrap="none" rtlCol="0">
              <a:spAutoFit/>
            </a:bodyPr>
            <a:lstStyle/>
            <a:p>
              <a:r>
                <a:rPr lang="sv-SE" dirty="0"/>
                <a:t>Göra på rätt sätt/ anpassa och justera</a:t>
              </a:r>
            </a:p>
          </p:txBody>
        </p:sp>
      </p:grpSp>
      <p:sp>
        <p:nvSpPr>
          <p:cNvPr id="4" name="Högerpil 3"/>
          <p:cNvSpPr/>
          <p:nvPr/>
        </p:nvSpPr>
        <p:spPr>
          <a:xfrm rot="5400000">
            <a:off x="-31970" y="3563176"/>
            <a:ext cx="2905516" cy="408901"/>
          </a:xfrm>
          <a:prstGeom prst="rightArrow">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Högerpil 12"/>
          <p:cNvSpPr/>
          <p:nvPr/>
        </p:nvSpPr>
        <p:spPr>
          <a:xfrm rot="16200000">
            <a:off x="692914" y="3560633"/>
            <a:ext cx="2899692" cy="408161"/>
          </a:xfrm>
          <a:prstGeom prst="rightArrow">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Cirkelformad pil 18"/>
          <p:cNvSpPr/>
          <p:nvPr/>
        </p:nvSpPr>
        <p:spPr>
          <a:xfrm rot="9019011" flipV="1">
            <a:off x="7468832" y="3008622"/>
            <a:ext cx="844065" cy="805724"/>
          </a:xfrm>
          <a:prstGeom prst="circularArrow">
            <a:avLst>
              <a:gd name="adj1" fmla="val 12500"/>
              <a:gd name="adj2" fmla="val 1142319"/>
              <a:gd name="adj3" fmla="val 20457681"/>
              <a:gd name="adj4" fmla="val 3703450"/>
              <a:gd name="adj5" fmla="val 12500"/>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2" name="textruta 21"/>
          <p:cNvSpPr txBox="1"/>
          <p:nvPr/>
        </p:nvSpPr>
        <p:spPr>
          <a:xfrm>
            <a:off x="359165" y="1625142"/>
            <a:ext cx="4392768" cy="646331"/>
          </a:xfrm>
          <a:prstGeom prst="rect">
            <a:avLst/>
          </a:prstGeom>
          <a:noFill/>
        </p:spPr>
        <p:txBody>
          <a:bodyPr wrap="square" rtlCol="0">
            <a:spAutoFit/>
          </a:bodyPr>
          <a:lstStyle/>
          <a:p>
            <a:r>
              <a:rPr lang="sv-SE" dirty="0"/>
              <a:t>Utformningen sker utifrån strategiska mål och verksamhetens behov</a:t>
            </a:r>
          </a:p>
        </p:txBody>
      </p:sp>
      <p:sp>
        <p:nvSpPr>
          <p:cNvPr id="24" name="textruta 23"/>
          <p:cNvSpPr txBox="1"/>
          <p:nvPr/>
        </p:nvSpPr>
        <p:spPr>
          <a:xfrm>
            <a:off x="9507456" y="2522940"/>
            <a:ext cx="2139407" cy="1477328"/>
          </a:xfrm>
          <a:prstGeom prst="rect">
            <a:avLst/>
          </a:prstGeom>
          <a:noFill/>
        </p:spPr>
        <p:txBody>
          <a:bodyPr wrap="square" rtlCol="0">
            <a:spAutoFit/>
          </a:bodyPr>
          <a:lstStyle/>
          <a:p>
            <a:r>
              <a:rPr lang="sv-SE" dirty="0"/>
              <a:t>Material på alla nivåer behöver utformas, användas och förbättras</a:t>
            </a:r>
          </a:p>
        </p:txBody>
      </p:sp>
      <p:sp>
        <p:nvSpPr>
          <p:cNvPr id="23" name="Cirkelformad pil 22"/>
          <p:cNvSpPr/>
          <p:nvPr/>
        </p:nvSpPr>
        <p:spPr>
          <a:xfrm rot="9019011" flipV="1">
            <a:off x="8056338" y="4084957"/>
            <a:ext cx="844065" cy="805724"/>
          </a:xfrm>
          <a:prstGeom prst="circularArrow">
            <a:avLst>
              <a:gd name="adj1" fmla="val 12500"/>
              <a:gd name="adj2" fmla="val 1142319"/>
              <a:gd name="adj3" fmla="val 20457681"/>
              <a:gd name="adj4" fmla="val 3703450"/>
              <a:gd name="adj5" fmla="val 12500"/>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5" name="Cirkelformad pil 24"/>
          <p:cNvSpPr/>
          <p:nvPr/>
        </p:nvSpPr>
        <p:spPr>
          <a:xfrm rot="9019011" flipV="1">
            <a:off x="7089730" y="1924871"/>
            <a:ext cx="844065" cy="805724"/>
          </a:xfrm>
          <a:prstGeom prst="circularArrow">
            <a:avLst>
              <a:gd name="adj1" fmla="val 12500"/>
              <a:gd name="adj2" fmla="val 1142319"/>
              <a:gd name="adj3" fmla="val 20457681"/>
              <a:gd name="adj4" fmla="val 3703450"/>
              <a:gd name="adj5" fmla="val 12500"/>
            </a:avLst>
          </a:prstGeom>
          <a:solidFill>
            <a:srgbClr val="82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1198682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8401-D6C7-A84F-967F-471A77DAECCD}"/>
              </a:ext>
            </a:extLst>
          </p:cNvPr>
          <p:cNvSpPr>
            <a:spLocks noGrp="1"/>
          </p:cNvSpPr>
          <p:nvPr>
            <p:ph type="title"/>
          </p:nvPr>
        </p:nvSpPr>
        <p:spPr/>
        <p:txBody>
          <a:bodyPr/>
          <a:lstStyle/>
          <a:p>
            <a:r>
              <a:rPr lang="sv-SE" dirty="0"/>
              <a:t>Mål, styrdokument och tillhörande stöd  </a:t>
            </a:r>
          </a:p>
        </p:txBody>
      </p:sp>
      <p:sp>
        <p:nvSpPr>
          <p:cNvPr id="3" name="Content Placeholder 2">
            <a:extLst>
              <a:ext uri="{FF2B5EF4-FFF2-40B4-BE49-F238E27FC236}">
                <a16:creationId xmlns:a16="http://schemas.microsoft.com/office/drawing/2014/main" id="{6057558B-6B4A-F04C-BBEB-4904A20D42E5}"/>
              </a:ext>
            </a:extLst>
          </p:cNvPr>
          <p:cNvSpPr>
            <a:spLocks noGrp="1"/>
          </p:cNvSpPr>
          <p:nvPr>
            <p:ph idx="1"/>
          </p:nvPr>
        </p:nvSpPr>
        <p:spPr>
          <a:xfrm>
            <a:off x="1773388" y="1917249"/>
            <a:ext cx="8580582" cy="3601527"/>
          </a:xfrm>
        </p:spPr>
        <p:txBody>
          <a:bodyPr/>
          <a:lstStyle/>
          <a:p>
            <a:r>
              <a:rPr lang="sv-SE" b="1" dirty="0"/>
              <a:t>Informationssäkerhetspolicy</a:t>
            </a:r>
          </a:p>
          <a:p>
            <a:pPr lvl="1"/>
            <a:r>
              <a:rPr lang="sv-SE" dirty="0"/>
              <a:t>Beskriver ledningens mål och inriktning för vad informationssäkerhetsarbetet ska uppnå. Allt informationssäkerhetsarbete utgår från policyn.</a:t>
            </a:r>
          </a:p>
          <a:p>
            <a:r>
              <a:rPr lang="sv-SE" b="1" dirty="0"/>
              <a:t>Anvisningar/riktlinjer</a:t>
            </a:r>
          </a:p>
          <a:p>
            <a:pPr lvl="1"/>
            <a:r>
              <a:rPr lang="sv-SE" dirty="0"/>
              <a:t>Övergripande krav, regler och rekommendationer.</a:t>
            </a:r>
          </a:p>
          <a:p>
            <a:r>
              <a:rPr lang="sv-SE" b="1" dirty="0"/>
              <a:t>Instruktioner/rutiner</a:t>
            </a:r>
          </a:p>
          <a:p>
            <a:pPr lvl="1"/>
            <a:r>
              <a:rPr lang="sv-SE" dirty="0"/>
              <a:t>Specifika krav, regler och rekommendationer.</a:t>
            </a:r>
          </a:p>
          <a:p>
            <a:pPr lvl="1"/>
            <a:r>
              <a:rPr lang="sv-SE" dirty="0"/>
              <a:t>Arbetsbeskrivningar för specifika uppgifter.</a:t>
            </a:r>
          </a:p>
          <a:p>
            <a:r>
              <a:rPr lang="sv-SE" b="1" dirty="0"/>
              <a:t>Stöd</a:t>
            </a:r>
          </a:p>
          <a:p>
            <a:pPr lvl="1"/>
            <a:r>
              <a:rPr lang="sv-SE" dirty="0"/>
              <a:t>Mallar, utbildningsmaterial, planer och annat material </a:t>
            </a:r>
            <a:br>
              <a:rPr lang="sv-SE" dirty="0"/>
            </a:br>
            <a:r>
              <a:rPr lang="sv-SE" dirty="0"/>
              <a:t>som ger stöd i arbetet med att uppfylla kraven.</a:t>
            </a:r>
          </a:p>
          <a:p>
            <a:pPr marL="457200" lvl="1" indent="0">
              <a:buNone/>
            </a:pPr>
            <a:endParaRPr lang="sv-SE" dirty="0"/>
          </a:p>
          <a:p>
            <a:pPr lvl="1"/>
            <a:endParaRPr lang="sv-SE" dirty="0"/>
          </a:p>
          <a:p>
            <a:endParaRPr lang="sv-SE" dirty="0"/>
          </a:p>
          <a:p>
            <a:endParaRPr lang="sv-SE" dirty="0"/>
          </a:p>
          <a:p>
            <a:endParaRPr lang="sv-SE" dirty="0"/>
          </a:p>
          <a:p>
            <a:pPr lvl="1"/>
            <a:endParaRPr lang="sv-SE" dirty="0"/>
          </a:p>
          <a:p>
            <a:pPr marL="457200" lvl="1" indent="0">
              <a:buNone/>
            </a:pPr>
            <a:endParaRPr lang="sv-SE" dirty="0"/>
          </a:p>
        </p:txBody>
      </p:sp>
      <p:grpSp>
        <p:nvGrpSpPr>
          <p:cNvPr id="4" name="Grupp 3"/>
          <p:cNvGrpSpPr/>
          <p:nvPr/>
        </p:nvGrpSpPr>
        <p:grpSpPr>
          <a:xfrm>
            <a:off x="8158579" y="2845859"/>
            <a:ext cx="3350295" cy="2960383"/>
            <a:chOff x="3596806" y="1637616"/>
            <a:chExt cx="4998387" cy="4063514"/>
          </a:xfrm>
        </p:grpSpPr>
        <p:sp>
          <p:nvSpPr>
            <p:cNvPr id="5" name="Frihandsfigur 4"/>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b="1" kern="1200" dirty="0"/>
            </a:p>
          </p:txBody>
        </p:sp>
        <p:sp>
          <p:nvSpPr>
            <p:cNvPr id="6" name="Frihandsfigur 5"/>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endParaRPr lang="en-GB" sz="2400" b="1" kern="1200" dirty="0">
                <a:solidFill>
                  <a:schemeClr val="tx1"/>
                </a:solidFill>
              </a:endParaRPr>
            </a:p>
          </p:txBody>
        </p:sp>
        <p:sp>
          <p:nvSpPr>
            <p:cNvPr id="7" name="Frihandsfigur 6"/>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endParaRPr lang="en-GB" sz="2400" b="1" kern="1200" dirty="0">
                <a:solidFill>
                  <a:schemeClr val="tx1"/>
                </a:solidFill>
              </a:endParaRPr>
            </a:p>
          </p:txBody>
        </p:sp>
      </p:grpSp>
      <p:pic>
        <p:nvPicPr>
          <p:cNvPr id="8" name="Bildobjekt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1142" y="983634"/>
            <a:ext cx="2862078" cy="2182372"/>
          </a:xfrm>
          <a:prstGeom prst="rect">
            <a:avLst/>
          </a:prstGeom>
        </p:spPr>
      </p:pic>
      <p:sp>
        <p:nvSpPr>
          <p:cNvPr id="10" name="Ellips 9"/>
          <p:cNvSpPr/>
          <p:nvPr/>
        </p:nvSpPr>
        <p:spPr>
          <a:xfrm>
            <a:off x="10531006" y="1652331"/>
            <a:ext cx="902178" cy="1625600"/>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517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 Målet med utbildningen</a:t>
            </a:r>
            <a:endParaRPr lang="sv-SE" dirty="0">
              <a:solidFill>
                <a:srgbClr val="FF0000"/>
              </a:solidFill>
            </a:endParaRPr>
          </a:p>
        </p:txBody>
      </p:sp>
      <p:sp>
        <p:nvSpPr>
          <p:cNvPr id="5" name="Platshållare för innehåll 4"/>
          <p:cNvSpPr>
            <a:spLocks noGrp="1"/>
          </p:cNvSpPr>
          <p:nvPr>
            <p:ph idx="1"/>
          </p:nvPr>
        </p:nvSpPr>
        <p:spPr/>
        <p:txBody>
          <a:bodyPr/>
          <a:lstStyle/>
          <a:p>
            <a:pPr marL="0" indent="0">
              <a:buNone/>
            </a:pPr>
            <a:r>
              <a:rPr lang="sv-SE" b="1" dirty="0"/>
              <a:t>Efter utbildningen kommer du att:</a:t>
            </a:r>
          </a:p>
          <a:p>
            <a:r>
              <a:rPr lang="sv-SE" dirty="0"/>
              <a:t>Ha fått en grundläggande teoretisk förståelse för </a:t>
            </a:r>
            <a:br>
              <a:rPr lang="sv-SE" dirty="0"/>
            </a:br>
            <a:r>
              <a:rPr lang="sv-SE" dirty="0"/>
              <a:t>vad systematiskt informationssäkerhetsarbete är</a:t>
            </a:r>
          </a:p>
          <a:p>
            <a:r>
              <a:rPr lang="sv-SE" dirty="0"/>
              <a:t>Praktiskt ha prövat på att </a:t>
            </a:r>
          </a:p>
          <a:p>
            <a:pPr lvl="1"/>
            <a:r>
              <a:rPr lang="sv-SE" dirty="0"/>
              <a:t>Identifiera informationstillgångar</a:t>
            </a:r>
          </a:p>
          <a:p>
            <a:pPr lvl="1"/>
            <a:r>
              <a:rPr lang="sv-SE" dirty="0"/>
              <a:t>Genomföra riskbedömning</a:t>
            </a:r>
          </a:p>
          <a:p>
            <a:pPr lvl="1"/>
            <a:r>
              <a:rPr lang="sv-SE" dirty="0"/>
              <a:t>Klassa information</a:t>
            </a:r>
          </a:p>
          <a:p>
            <a:pPr lvl="1"/>
            <a:r>
              <a:rPr lang="sv-SE" dirty="0"/>
              <a:t>Föreslå säkerhetsåtgärder</a:t>
            </a:r>
          </a:p>
          <a:p>
            <a:pPr lvl="1"/>
            <a:r>
              <a:rPr lang="sv-SE" dirty="0"/>
              <a:t>Presentera resultatet</a:t>
            </a:r>
            <a:endParaRPr lang="sv-SE" dirty="0">
              <a:solidFill>
                <a:schemeClr val="tx1"/>
              </a:solidFill>
            </a:endParaRPr>
          </a:p>
          <a:p>
            <a:pPr marL="0" indent="0">
              <a:buNone/>
            </a:pPr>
            <a:endParaRPr lang="sv-SE" b="1" dirty="0"/>
          </a:p>
          <a:p>
            <a:pPr marL="0" indent="0">
              <a:buNone/>
            </a:pPr>
            <a:endParaRPr lang="sv-SE" b="1" dirty="0"/>
          </a:p>
        </p:txBody>
      </p:sp>
    </p:spTree>
    <p:extLst>
      <p:ext uri="{BB962C8B-B14F-4D97-AF65-F5344CB8AC3E}">
        <p14:creationId xmlns:p14="http://schemas.microsoft.com/office/powerpoint/2010/main" val="424760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600200" y="2305186"/>
            <a:ext cx="8943776" cy="310985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dirty="0"/>
              <a:t>Informationssäkerhetspolicy </a:t>
            </a:r>
            <a:br>
              <a:rPr lang="sv-SE" dirty="0"/>
            </a:br>
            <a:r>
              <a:rPr lang="sv-SE" dirty="0"/>
              <a:t>– ledningens mål </a:t>
            </a:r>
          </a:p>
        </p:txBody>
      </p:sp>
      <p:sp>
        <p:nvSpPr>
          <p:cNvPr id="3" name="Platshållare för innehåll 2"/>
          <p:cNvSpPr>
            <a:spLocks noGrp="1"/>
          </p:cNvSpPr>
          <p:nvPr>
            <p:ph idx="1"/>
          </p:nvPr>
        </p:nvSpPr>
        <p:spPr>
          <a:xfrm>
            <a:off x="1773388" y="2434082"/>
            <a:ext cx="8580582" cy="3601527"/>
          </a:xfrm>
        </p:spPr>
        <p:txBody>
          <a:bodyPr/>
          <a:lstStyle/>
          <a:p>
            <a:pPr marL="0" indent="0">
              <a:buNone/>
            </a:pPr>
            <a:r>
              <a:rPr lang="sv-SE" dirty="0">
                <a:solidFill>
                  <a:schemeClr val="tx1"/>
                </a:solidFill>
              </a:rPr>
              <a:t>På El-Vis AB skyddar vi vår elproduktion och den data vi behöver för att producera el. </a:t>
            </a:r>
          </a:p>
          <a:p>
            <a:pPr marL="0" indent="0">
              <a:buNone/>
            </a:pPr>
            <a:r>
              <a:rPr lang="sv-SE" dirty="0">
                <a:solidFill>
                  <a:schemeClr val="tx1"/>
                </a:solidFill>
              </a:rPr>
              <a:t>Vi inför tekniska skydd så att ingen annan än vår personal kan förändra informationen för våra styr- och reglersystem.</a:t>
            </a:r>
          </a:p>
          <a:p>
            <a:pPr marL="0" indent="0">
              <a:buNone/>
            </a:pPr>
            <a:r>
              <a:rPr lang="sv-SE" dirty="0">
                <a:solidFill>
                  <a:schemeClr val="tx1"/>
                </a:solidFill>
              </a:rPr>
              <a:t>Informationssäkerhetsarbetet stödjer företaget genom att vara effektivt, flexibelt och ge tillräckligt stöd till företagets ledning. </a:t>
            </a:r>
          </a:p>
        </p:txBody>
      </p:sp>
      <p:sp>
        <p:nvSpPr>
          <p:cNvPr id="4" name="textruta 3"/>
          <p:cNvSpPr txBox="1"/>
          <p:nvPr/>
        </p:nvSpPr>
        <p:spPr>
          <a:xfrm>
            <a:off x="2283370" y="5510152"/>
            <a:ext cx="8260606" cy="461665"/>
          </a:xfrm>
          <a:prstGeom prst="rect">
            <a:avLst/>
          </a:prstGeom>
          <a:noFill/>
        </p:spPr>
        <p:txBody>
          <a:bodyPr wrap="square" rtlCol="0">
            <a:spAutoFit/>
          </a:bodyPr>
          <a:lstStyle/>
          <a:p>
            <a:r>
              <a:rPr lang="sv-SE" sz="2400" b="1" dirty="0"/>
              <a:t>Vad är bra respektive mindre bra med policyn?</a:t>
            </a:r>
          </a:p>
        </p:txBody>
      </p:sp>
      <p:pic>
        <p:nvPicPr>
          <p:cNvPr id="7" name="Bildobjekt 6">
            <a:extLst>
              <a:ext uri="{FF2B5EF4-FFF2-40B4-BE49-F238E27FC236}">
                <a16:creationId xmlns:a16="http://schemas.microsoft.com/office/drawing/2014/main" id="{146836A4-EAB6-DB4C-8F3B-A6DB73426E1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81763" y="413019"/>
            <a:ext cx="1661802" cy="1661802"/>
          </a:xfrm>
          <a:prstGeom prst="rect">
            <a:avLst/>
          </a:prstGeom>
        </p:spPr>
      </p:pic>
    </p:spTree>
    <p:extLst>
      <p:ext uri="{BB962C8B-B14F-4D97-AF65-F5344CB8AC3E}">
        <p14:creationId xmlns:p14="http://schemas.microsoft.com/office/powerpoint/2010/main" val="284897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Använda</a:t>
            </a:r>
          </a:p>
        </p:txBody>
      </p:sp>
      <p:pic>
        <p:nvPicPr>
          <p:cNvPr id="2" name="Bildobjekt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29056" y="996116"/>
            <a:ext cx="4962154" cy="4663449"/>
          </a:xfrm>
          <a:prstGeom prst="rect">
            <a:avLst/>
          </a:prstGeom>
        </p:spPr>
      </p:pic>
    </p:spTree>
    <p:extLst>
      <p:ext uri="{BB962C8B-B14F-4D97-AF65-F5344CB8AC3E}">
        <p14:creationId xmlns:p14="http://schemas.microsoft.com/office/powerpoint/2010/main" val="860604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Metodsteg – Använda</a:t>
            </a:r>
          </a:p>
        </p:txBody>
      </p:sp>
      <p:sp>
        <p:nvSpPr>
          <p:cNvPr id="3" name="Platshållare för innehåll 2"/>
          <p:cNvSpPr>
            <a:spLocks noGrp="1"/>
          </p:cNvSpPr>
          <p:nvPr>
            <p:ph idx="1"/>
          </p:nvPr>
        </p:nvSpPr>
        <p:spPr/>
        <p:txBody>
          <a:bodyPr numCol="2" spcCol="180000">
            <a:noAutofit/>
          </a:bodyPr>
          <a:lstStyle/>
          <a:p>
            <a:pPr marL="0" indent="0">
              <a:lnSpc>
                <a:spcPct val="120000"/>
              </a:lnSpc>
              <a:spcBef>
                <a:spcPts val="0"/>
              </a:spcBef>
              <a:buNone/>
            </a:pPr>
            <a:r>
              <a:rPr lang="sv-SE" sz="1867" b="1" dirty="0"/>
              <a:t>Beskrivning:</a:t>
            </a:r>
            <a:r>
              <a:rPr lang="sv-SE" sz="1867" dirty="0"/>
              <a:t> </a:t>
            </a:r>
            <a:br>
              <a:rPr lang="sv-SE" sz="1867" dirty="0"/>
            </a:br>
            <a:r>
              <a:rPr lang="sv-SE" sz="1867" dirty="0"/>
              <a:t>Här används styrande dokument, arbetssätt, stöd och övrigt material som tagits fram i Utforma. Åtgärdsplaner genomförs.</a:t>
            </a:r>
          </a:p>
          <a:p>
            <a:pPr marL="0" indent="0">
              <a:lnSpc>
                <a:spcPct val="120000"/>
              </a:lnSpc>
              <a:spcBef>
                <a:spcPts val="0"/>
              </a:spcBef>
              <a:buNone/>
            </a:pPr>
            <a:r>
              <a:rPr lang="sv-SE" sz="1867" dirty="0"/>
              <a:t>Utbildnings- och kommunikationsinsatser till olika roller beroende på deras ansvar görs utifrån behov. </a:t>
            </a:r>
          </a:p>
          <a:p>
            <a:pPr marL="0" indent="0">
              <a:lnSpc>
                <a:spcPct val="120000"/>
              </a:lnSpc>
              <a:spcBef>
                <a:spcPts val="0"/>
              </a:spcBef>
              <a:buNone/>
            </a:pPr>
            <a:endParaRPr lang="sv-SE" sz="1867" dirty="0"/>
          </a:p>
          <a:p>
            <a:pPr marL="0" indent="0">
              <a:lnSpc>
                <a:spcPct val="120000"/>
              </a:lnSpc>
              <a:spcBef>
                <a:spcPts val="0"/>
              </a:spcBef>
              <a:buNone/>
            </a:pPr>
            <a:endParaRPr lang="sv-SE" sz="1867" dirty="0"/>
          </a:p>
          <a:p>
            <a:pPr marL="0" indent="0">
              <a:lnSpc>
                <a:spcPct val="120000"/>
              </a:lnSpc>
              <a:spcBef>
                <a:spcPts val="0"/>
              </a:spcBef>
              <a:buNone/>
            </a:pPr>
            <a:r>
              <a:rPr lang="sv-SE" sz="1867" b="1" dirty="0"/>
              <a:t>Resultat:</a:t>
            </a:r>
            <a:r>
              <a:rPr lang="sv-SE" sz="1867" dirty="0"/>
              <a:t> </a:t>
            </a:r>
          </a:p>
          <a:p>
            <a:pPr>
              <a:lnSpc>
                <a:spcPct val="120000"/>
              </a:lnSpc>
              <a:spcBef>
                <a:spcPts val="0"/>
              </a:spcBef>
            </a:pPr>
            <a:r>
              <a:rPr lang="sv-SE" sz="1867" dirty="0">
                <a:solidFill>
                  <a:schemeClr val="tx1"/>
                </a:solidFill>
              </a:rPr>
              <a:t>Arbete utifrån styrdokument, stöd och ansvar</a:t>
            </a:r>
          </a:p>
          <a:p>
            <a:pPr>
              <a:lnSpc>
                <a:spcPct val="120000"/>
              </a:lnSpc>
              <a:spcBef>
                <a:spcPts val="0"/>
              </a:spcBef>
            </a:pPr>
            <a:r>
              <a:rPr lang="sv-SE" sz="1867" dirty="0">
                <a:solidFill>
                  <a:schemeClr val="tx1"/>
                </a:solidFill>
              </a:rPr>
              <a:t>Utbildnings- och kommunikations-aktiviteter </a:t>
            </a:r>
          </a:p>
          <a:p>
            <a:pPr>
              <a:lnSpc>
                <a:spcPct val="120000"/>
              </a:lnSpc>
              <a:spcBef>
                <a:spcPts val="0"/>
              </a:spcBef>
            </a:pPr>
            <a:r>
              <a:rPr lang="sv-SE" sz="1867" dirty="0">
                <a:solidFill>
                  <a:schemeClr val="tx1"/>
                </a:solidFill>
              </a:rPr>
              <a:t>Klassad information</a:t>
            </a:r>
          </a:p>
          <a:p>
            <a:pPr>
              <a:lnSpc>
                <a:spcPct val="120000"/>
              </a:lnSpc>
              <a:spcBef>
                <a:spcPts val="0"/>
              </a:spcBef>
            </a:pPr>
            <a:r>
              <a:rPr lang="sv-SE" sz="1867" dirty="0">
                <a:solidFill>
                  <a:schemeClr val="tx1"/>
                </a:solidFill>
              </a:rPr>
              <a:t>Införda säkerhetsåtgärder</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Tree>
    <p:extLst>
      <p:ext uri="{BB962C8B-B14F-4D97-AF65-F5344CB8AC3E}">
        <p14:creationId xmlns:p14="http://schemas.microsoft.com/office/powerpoint/2010/main" val="3179871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DCBB-4356-544A-8605-D7CF4ADE4344}"/>
              </a:ext>
            </a:extLst>
          </p:cNvPr>
          <p:cNvSpPr>
            <a:spLocks noGrp="1"/>
          </p:cNvSpPr>
          <p:nvPr>
            <p:ph type="title"/>
          </p:nvPr>
        </p:nvSpPr>
        <p:spPr/>
        <p:txBody>
          <a:bodyPr/>
          <a:lstStyle/>
          <a:p>
            <a:r>
              <a:rPr lang="sv-SE" dirty="0"/>
              <a:t>Utbilda och kommunicera</a:t>
            </a:r>
            <a:endParaRPr lang="sv-SE" dirty="0">
              <a:solidFill>
                <a:schemeClr val="accent1"/>
              </a:solidFill>
            </a:endParaRPr>
          </a:p>
        </p:txBody>
      </p:sp>
      <p:sp>
        <p:nvSpPr>
          <p:cNvPr id="3" name="Content Placeholder 2">
            <a:extLst>
              <a:ext uri="{FF2B5EF4-FFF2-40B4-BE49-F238E27FC236}">
                <a16:creationId xmlns:a16="http://schemas.microsoft.com/office/drawing/2014/main" id="{39FEB754-1F0B-134A-AC55-7D1785227D71}"/>
              </a:ext>
            </a:extLst>
          </p:cNvPr>
          <p:cNvSpPr>
            <a:spLocks noGrp="1"/>
          </p:cNvSpPr>
          <p:nvPr>
            <p:ph idx="1"/>
          </p:nvPr>
        </p:nvSpPr>
        <p:spPr>
          <a:xfrm>
            <a:off x="1773388" y="1927189"/>
            <a:ext cx="8580582" cy="3601527"/>
          </a:xfrm>
        </p:spPr>
        <p:txBody>
          <a:bodyPr/>
          <a:lstStyle/>
          <a:p>
            <a:pPr marL="0" indent="0">
              <a:buNone/>
            </a:pPr>
            <a:r>
              <a:rPr lang="sv-SE" dirty="0">
                <a:solidFill>
                  <a:schemeClr val="tx1"/>
                </a:solidFill>
              </a:rPr>
              <a:t>Utbilda olika roller utifrån identifierat behov</a:t>
            </a:r>
          </a:p>
          <a:p>
            <a:pPr marL="0" indent="0">
              <a:buNone/>
            </a:pPr>
            <a:r>
              <a:rPr lang="sv-SE" dirty="0">
                <a:solidFill>
                  <a:schemeClr val="tx1"/>
                </a:solidFill>
              </a:rPr>
              <a:t>Informera när möjlighet ges om våra:</a:t>
            </a:r>
          </a:p>
          <a:p>
            <a:pPr lvl="1"/>
            <a:r>
              <a:rPr lang="sv-SE" dirty="0">
                <a:solidFill>
                  <a:schemeClr val="tx1"/>
                </a:solidFill>
              </a:rPr>
              <a:t>styrande dokument</a:t>
            </a:r>
          </a:p>
          <a:p>
            <a:pPr lvl="1"/>
            <a:r>
              <a:rPr lang="sv-SE" dirty="0">
                <a:solidFill>
                  <a:schemeClr val="tx1"/>
                </a:solidFill>
              </a:rPr>
              <a:t>stödjande dokument</a:t>
            </a:r>
          </a:p>
          <a:p>
            <a:pPr lvl="1"/>
            <a:r>
              <a:rPr lang="sv-SE" dirty="0">
                <a:solidFill>
                  <a:schemeClr val="tx1"/>
                </a:solidFill>
              </a:rPr>
              <a:t>Arbetssätt</a:t>
            </a:r>
          </a:p>
          <a:p>
            <a:pPr marL="0" indent="0">
              <a:buNone/>
            </a:pPr>
            <a:r>
              <a:rPr lang="sv-SE" dirty="0">
                <a:solidFill>
                  <a:schemeClr val="tx1"/>
                </a:solidFill>
              </a:rPr>
              <a:t>Var lyhörd inför upplevda problem</a:t>
            </a:r>
          </a:p>
          <a:p>
            <a:endParaRPr lang="sv-SE" dirty="0">
              <a:solidFill>
                <a:schemeClr val="tx1"/>
              </a:solidFill>
            </a:endParaRPr>
          </a:p>
          <a:p>
            <a:pPr marL="0" indent="0">
              <a:buNone/>
            </a:pPr>
            <a:endParaRPr lang="sv-SE" dirty="0">
              <a:solidFill>
                <a:schemeClr val="accent1"/>
              </a:solidFill>
            </a:endParaRPr>
          </a:p>
        </p:txBody>
      </p:sp>
      <p:sp>
        <p:nvSpPr>
          <p:cNvPr id="6" name="Rektangel 5"/>
          <p:cNvSpPr/>
          <p:nvPr/>
        </p:nvSpPr>
        <p:spPr>
          <a:xfrm>
            <a:off x="1668516" y="4824235"/>
            <a:ext cx="6899752" cy="13656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dirty="0">
                <a:solidFill>
                  <a:schemeClr val="tx1"/>
                </a:solidFill>
              </a:rPr>
              <a:t>Följ styrande dokument, ta hjälp av stödjande dokument, fråga om du är osäker och anmäl problem!</a:t>
            </a: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
        <p:nvSpPr>
          <p:cNvPr id="5" name="Ellips 4"/>
          <p:cNvSpPr/>
          <p:nvPr/>
        </p:nvSpPr>
        <p:spPr>
          <a:xfrm>
            <a:off x="11161838" y="1591620"/>
            <a:ext cx="942109" cy="822036"/>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15390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DCBB-4356-544A-8605-D7CF4ADE4344}"/>
              </a:ext>
            </a:extLst>
          </p:cNvPr>
          <p:cNvSpPr>
            <a:spLocks noGrp="1"/>
          </p:cNvSpPr>
          <p:nvPr>
            <p:ph type="title"/>
          </p:nvPr>
        </p:nvSpPr>
        <p:spPr/>
        <p:txBody>
          <a:bodyPr/>
          <a:lstStyle/>
          <a:p>
            <a:r>
              <a:rPr lang="sv-SE" dirty="0"/>
              <a:t>Klassa information</a:t>
            </a:r>
          </a:p>
        </p:txBody>
      </p:sp>
      <p:sp>
        <p:nvSpPr>
          <p:cNvPr id="3" name="Content Placeholder 2">
            <a:extLst>
              <a:ext uri="{FF2B5EF4-FFF2-40B4-BE49-F238E27FC236}">
                <a16:creationId xmlns:a16="http://schemas.microsoft.com/office/drawing/2014/main" id="{39FEB754-1F0B-134A-AC55-7D1785227D71}"/>
              </a:ext>
            </a:extLst>
          </p:cNvPr>
          <p:cNvSpPr>
            <a:spLocks noGrp="1"/>
          </p:cNvSpPr>
          <p:nvPr>
            <p:ph idx="1"/>
          </p:nvPr>
        </p:nvSpPr>
        <p:spPr/>
        <p:txBody>
          <a:bodyPr/>
          <a:lstStyle/>
          <a:p>
            <a:pPr marL="0" indent="0">
              <a:buNone/>
            </a:pPr>
            <a:r>
              <a:rPr lang="sv-SE" dirty="0"/>
              <a:t>Värdera information utifrån organisationens </a:t>
            </a:r>
            <a:br>
              <a:rPr lang="sv-SE" dirty="0"/>
            </a:br>
            <a:r>
              <a:rPr lang="sv-SE" dirty="0"/>
              <a:t>klassningsmodell för att</a:t>
            </a:r>
          </a:p>
          <a:p>
            <a:pPr marL="0" indent="0">
              <a:buNone/>
            </a:pPr>
            <a:endParaRPr lang="sv-SE" dirty="0"/>
          </a:p>
          <a:p>
            <a:r>
              <a:rPr lang="sv-SE" dirty="0"/>
              <a:t>Förstå informationens värde för organisationen</a:t>
            </a:r>
          </a:p>
          <a:p>
            <a:r>
              <a:rPr lang="sv-SE" dirty="0"/>
              <a:t>Hitta kritisk och känslig information</a:t>
            </a:r>
          </a:p>
          <a:p>
            <a:r>
              <a:rPr lang="sv-SE" dirty="0"/>
              <a:t>Få ett underlag inför att välja säkerhetsåtgärder</a:t>
            </a:r>
          </a:p>
          <a:p>
            <a:pPr marL="0" indent="0">
              <a:buNone/>
            </a:pPr>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
        <p:nvSpPr>
          <p:cNvPr id="5" name="Ellips 4"/>
          <p:cNvSpPr/>
          <p:nvPr/>
        </p:nvSpPr>
        <p:spPr>
          <a:xfrm>
            <a:off x="10449490" y="1767830"/>
            <a:ext cx="942109" cy="822036"/>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5283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DCBB-4356-544A-8605-D7CF4ADE4344}"/>
              </a:ext>
            </a:extLst>
          </p:cNvPr>
          <p:cNvSpPr>
            <a:spLocks noGrp="1"/>
          </p:cNvSpPr>
          <p:nvPr>
            <p:ph type="title"/>
          </p:nvPr>
        </p:nvSpPr>
        <p:spPr/>
        <p:txBody>
          <a:bodyPr/>
          <a:lstStyle/>
          <a:p>
            <a:r>
              <a:rPr lang="sv-SE" dirty="0"/>
              <a:t>Klassa information</a:t>
            </a:r>
          </a:p>
        </p:txBody>
      </p:sp>
      <p:sp>
        <p:nvSpPr>
          <p:cNvPr id="3" name="Content Placeholder 2">
            <a:extLst>
              <a:ext uri="{FF2B5EF4-FFF2-40B4-BE49-F238E27FC236}">
                <a16:creationId xmlns:a16="http://schemas.microsoft.com/office/drawing/2014/main" id="{39FEB754-1F0B-134A-AC55-7D1785227D71}"/>
              </a:ext>
            </a:extLst>
          </p:cNvPr>
          <p:cNvSpPr>
            <a:spLocks noGrp="1"/>
          </p:cNvSpPr>
          <p:nvPr>
            <p:ph idx="1"/>
          </p:nvPr>
        </p:nvSpPr>
        <p:spPr/>
        <p:txBody>
          <a:bodyPr/>
          <a:lstStyle/>
          <a:p>
            <a:pPr marL="0" indent="0">
              <a:buNone/>
            </a:pPr>
            <a:r>
              <a:rPr lang="sv-SE" dirty="0"/>
              <a:t>Värderingen sker utifrån modellens kriterier för:</a:t>
            </a:r>
          </a:p>
          <a:p>
            <a:pPr marL="0" indent="0">
              <a:buNone/>
            </a:pPr>
            <a:endParaRPr lang="sv-SE" dirty="0"/>
          </a:p>
          <a:p>
            <a:r>
              <a:rPr lang="sv-SE" dirty="0"/>
              <a:t>Konfidentialitet</a:t>
            </a:r>
          </a:p>
          <a:p>
            <a:r>
              <a:rPr lang="sv-SE" dirty="0"/>
              <a:t>Riktighet</a:t>
            </a:r>
          </a:p>
          <a:p>
            <a:r>
              <a:rPr lang="sv-SE" dirty="0"/>
              <a:t>Tillgänglighet</a:t>
            </a:r>
          </a:p>
          <a:p>
            <a:endParaRPr lang="sv-SE" dirty="0"/>
          </a:p>
          <a:p>
            <a:r>
              <a:rPr lang="sv-SE" dirty="0"/>
              <a:t>Visar på vilket sätt informationen är kritisk och känslig</a:t>
            </a:r>
          </a:p>
          <a:p>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4599" y="331270"/>
            <a:ext cx="2673101" cy="2520701"/>
          </a:xfrm>
          <a:prstGeom prst="rect">
            <a:avLst/>
          </a:prstGeom>
        </p:spPr>
      </p:pic>
      <p:sp>
        <p:nvSpPr>
          <p:cNvPr id="5" name="Ellips 4"/>
          <p:cNvSpPr/>
          <p:nvPr/>
        </p:nvSpPr>
        <p:spPr>
          <a:xfrm>
            <a:off x="10442208" y="1767831"/>
            <a:ext cx="942109" cy="822036"/>
          </a:xfrm>
          <a:prstGeom prst="ellipse">
            <a:avLst/>
          </a:prstGeom>
          <a:no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54295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8" y="313291"/>
            <a:ext cx="8580582" cy="966397"/>
          </a:xfrm>
        </p:spPr>
        <p:txBody>
          <a:bodyPr/>
          <a:lstStyle/>
          <a:p>
            <a:r>
              <a:rPr lang="sv-SE" dirty="0">
                <a:solidFill>
                  <a:schemeClr val="tx1"/>
                </a:solidFill>
              </a:rPr>
              <a:t>Exempel – informationsklassningsmatris </a:t>
            </a:r>
          </a:p>
        </p:txBody>
      </p:sp>
      <p:sp>
        <p:nvSpPr>
          <p:cNvPr id="6" name="Platshållare för innehåll 5"/>
          <p:cNvSpPr>
            <a:spLocks noGrp="1"/>
          </p:cNvSpPr>
          <p:nvPr>
            <p:ph idx="1"/>
          </p:nvPr>
        </p:nvSpPr>
        <p:spPr/>
        <p:txBody>
          <a:bodyPr/>
          <a:lstStyle/>
          <a:p>
            <a:pPr marL="0" indent="0">
              <a:buNone/>
            </a:pPr>
            <a:endParaRPr lang="sv-SE" dirty="0">
              <a:solidFill>
                <a:srgbClr val="FF0000"/>
              </a:solidFill>
            </a:endParaRPr>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pic>
        <p:nvPicPr>
          <p:cNvPr id="7" name="Bildobjekt 6"/>
          <p:cNvPicPr>
            <a:picLocks noChangeAspect="1"/>
          </p:cNvPicPr>
          <p:nvPr/>
        </p:nvPicPr>
        <p:blipFill>
          <a:blip r:embed="rId3"/>
          <a:stretch>
            <a:fillRect/>
          </a:stretch>
        </p:blipFill>
        <p:spPr>
          <a:xfrm>
            <a:off x="2556024" y="993059"/>
            <a:ext cx="5656339" cy="5764794"/>
          </a:xfrm>
          <a:prstGeom prst="rect">
            <a:avLst/>
          </a:prstGeom>
        </p:spPr>
      </p:pic>
    </p:spTree>
    <p:extLst>
      <p:ext uri="{BB962C8B-B14F-4D97-AF65-F5344CB8AC3E}">
        <p14:creationId xmlns:p14="http://schemas.microsoft.com/office/powerpoint/2010/main" val="1429542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Klassa information</a:t>
            </a:r>
          </a:p>
        </p:txBody>
      </p:sp>
      <p:sp>
        <p:nvSpPr>
          <p:cNvPr id="6" name="Platshållare för innehåll 5"/>
          <p:cNvSpPr>
            <a:spLocks noGrp="1"/>
          </p:cNvSpPr>
          <p:nvPr>
            <p:ph idx="1"/>
          </p:nvPr>
        </p:nvSpPr>
        <p:spPr/>
        <p:txBody>
          <a:bodyPr/>
          <a:lstStyle/>
          <a:p>
            <a:pPr marL="0" indent="0">
              <a:buNone/>
            </a:pPr>
            <a:endParaRPr lang="sv-SE" dirty="0">
              <a:solidFill>
                <a:srgbClr val="FF0000"/>
              </a:solidFill>
            </a:endParaRPr>
          </a:p>
          <a:p>
            <a:pPr marL="0" indent="0">
              <a:buNone/>
            </a:pPr>
            <a:r>
              <a:rPr lang="sv-SE" dirty="0"/>
              <a:t>Några frågor?</a:t>
            </a:r>
          </a:p>
          <a:p>
            <a:pPr marL="0" indent="0">
              <a:buNone/>
            </a:pPr>
            <a:endParaRPr lang="sv-SE" dirty="0"/>
          </a:p>
          <a:p>
            <a:pPr marL="0" indent="0">
              <a:buNone/>
            </a:pPr>
            <a:endParaRPr lang="sv-SE" dirty="0"/>
          </a:p>
          <a:p>
            <a:pPr marL="0" indent="0">
              <a:buNone/>
            </a:pPr>
            <a:endParaRPr lang="sv-SE" dirty="0"/>
          </a:p>
        </p:txBody>
      </p:sp>
      <p:pic>
        <p:nvPicPr>
          <p:cNvPr id="4" name="Bildobjekt 3"/>
          <p:cNvPicPr>
            <a:picLocks noChangeAspect="1"/>
          </p:cNvPicPr>
          <p:nvPr/>
        </p:nvPicPr>
        <p:blipFill>
          <a:blip r:embed="rId3"/>
          <a:stretch>
            <a:fillRect/>
          </a:stretch>
        </p:blipFill>
        <p:spPr>
          <a:xfrm>
            <a:off x="581891" y="2631417"/>
            <a:ext cx="11082187" cy="1434465"/>
          </a:xfrm>
          <a:prstGeom prst="rect">
            <a:avLst/>
          </a:prstGeom>
        </p:spPr>
      </p:pic>
    </p:spTree>
    <p:extLst>
      <p:ext uri="{BB962C8B-B14F-4D97-AF65-F5344CB8AC3E}">
        <p14:creationId xmlns:p14="http://schemas.microsoft.com/office/powerpoint/2010/main" val="889203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Uppgift </a:t>
            </a:r>
            <a:r>
              <a:rPr lang="sv-SE" dirty="0">
                <a:solidFill>
                  <a:schemeClr val="tx1"/>
                </a:solidFill>
              </a:rPr>
              <a:t>3: </a:t>
            </a:r>
            <a:r>
              <a:rPr lang="sv-SE" dirty="0"/>
              <a:t>Klassa information</a:t>
            </a:r>
          </a:p>
        </p:txBody>
      </p:sp>
      <p:sp>
        <p:nvSpPr>
          <p:cNvPr id="3" name="Platshållare för innehåll 2"/>
          <p:cNvSpPr>
            <a:spLocks noGrp="1"/>
          </p:cNvSpPr>
          <p:nvPr>
            <p:ph idx="1"/>
          </p:nvPr>
        </p:nvSpPr>
        <p:spPr/>
        <p:txBody>
          <a:bodyPr/>
          <a:lstStyle/>
          <a:p>
            <a:r>
              <a:rPr lang="sv-SE" dirty="0"/>
              <a:t>Arbeta i era grupper</a:t>
            </a:r>
          </a:p>
          <a:p>
            <a:r>
              <a:rPr lang="sv-SE" dirty="0"/>
              <a:t>För över information/data från uppgift 1: Identifiera informationstillgångar till uppgift 3: Klassa information</a:t>
            </a:r>
          </a:p>
          <a:p>
            <a:r>
              <a:rPr lang="sv-SE" dirty="0"/>
              <a:t>Klassa informationen - bedöm de negativa konsekvenser som kan uppstå vid förlust av konfidentialitet, riktighet och tillgänglighet. </a:t>
            </a:r>
          </a:p>
          <a:p>
            <a:r>
              <a:rPr lang="sv-SE" dirty="0"/>
              <a:t>Läs mer om uppgiften i uppgiftsbeskrivningen för uppgift 3: Klassa information</a:t>
            </a:r>
          </a:p>
          <a:p>
            <a:r>
              <a:rPr lang="sv-SE" dirty="0"/>
              <a:t>För in resultatet i uppgiftsmallens flik uppgift 3: Klassa information.</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5644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Uppgift </a:t>
            </a:r>
            <a:r>
              <a:rPr lang="sv-SE" dirty="0">
                <a:solidFill>
                  <a:schemeClr val="tx1"/>
                </a:solidFill>
              </a:rPr>
              <a:t>3: </a:t>
            </a:r>
            <a:r>
              <a:rPr lang="sv-SE" dirty="0"/>
              <a:t>Klassa information </a:t>
            </a:r>
          </a:p>
        </p:txBody>
      </p:sp>
      <p:sp>
        <p:nvSpPr>
          <p:cNvPr id="3" name="Platshållare för innehåll 2"/>
          <p:cNvSpPr>
            <a:spLocks noGrp="1"/>
          </p:cNvSpPr>
          <p:nvPr>
            <p:ph idx="1"/>
          </p:nvPr>
        </p:nvSpPr>
        <p:spPr/>
        <p:txBody>
          <a:bodyPr/>
          <a:lstStyle/>
          <a:p>
            <a:r>
              <a:rPr lang="sv-SE" dirty="0"/>
              <a:t>Arbeta i era grupper</a:t>
            </a:r>
          </a:p>
          <a:p>
            <a:r>
              <a:rPr lang="sv-SE" dirty="0"/>
              <a:t>För över information/data från uppgift 1: Identifiera informationstillgångar till uppgift 3: Klassa information</a:t>
            </a:r>
          </a:p>
          <a:p>
            <a:r>
              <a:rPr lang="sv-SE" dirty="0"/>
              <a:t>Klassa informationen - bedöm de negativa konsekvenser som kan uppstå vid förlust av konfidentialitet, riktighet och tillgänglighet. </a:t>
            </a:r>
          </a:p>
          <a:p>
            <a:r>
              <a:rPr lang="sv-SE" dirty="0"/>
              <a:t>Läs mer om uppgiften i uppgiftsbeskrivningen för uppgift 3: Klassa information</a:t>
            </a:r>
          </a:p>
          <a:p>
            <a:r>
              <a:rPr lang="sv-SE" dirty="0"/>
              <a:t>För in resultatet i uppgiftsmallens flik uppgift 3: Klassa information.</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2784828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Systematiskt informationssäkerhetsarbete</a:t>
            </a:r>
          </a:p>
        </p:txBody>
      </p:sp>
    </p:spTree>
    <p:extLst>
      <p:ext uri="{BB962C8B-B14F-4D97-AF65-F5344CB8AC3E}">
        <p14:creationId xmlns:p14="http://schemas.microsoft.com/office/powerpoint/2010/main" val="740475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Ta fram förslag på säkerhetsåtgärder</a:t>
            </a:r>
          </a:p>
        </p:txBody>
      </p:sp>
      <p:sp>
        <p:nvSpPr>
          <p:cNvPr id="3" name="Platshållare för innehåll 2"/>
          <p:cNvSpPr>
            <a:spLocks noGrp="1"/>
          </p:cNvSpPr>
          <p:nvPr>
            <p:ph idx="1"/>
          </p:nvPr>
        </p:nvSpPr>
        <p:spPr/>
        <p:txBody>
          <a:bodyPr/>
          <a:lstStyle/>
          <a:p>
            <a:r>
              <a:rPr lang="sv-SE" dirty="0"/>
              <a:t>Säkerhetsåtgärder från olika källor</a:t>
            </a:r>
          </a:p>
          <a:p>
            <a:pPr lvl="1"/>
            <a:r>
              <a:rPr lang="sv-SE" dirty="0"/>
              <a:t>Säkerhetskrav från ISO 27001 bilaga A </a:t>
            </a:r>
            <a:br>
              <a:rPr lang="sv-SE" dirty="0"/>
            </a:br>
            <a:r>
              <a:rPr lang="sv-SE" dirty="0"/>
              <a:t>och rekommendationer från 27002</a:t>
            </a:r>
          </a:p>
          <a:p>
            <a:pPr lvl="1"/>
            <a:r>
              <a:rPr lang="sv-SE" dirty="0"/>
              <a:t>Organisationens egna säkerhetskrav</a:t>
            </a:r>
          </a:p>
          <a:p>
            <a:pPr lvl="1"/>
            <a:endParaRPr lang="sv-SE" dirty="0"/>
          </a:p>
          <a:p>
            <a:pPr marL="0" indent="0">
              <a:buNone/>
            </a:pPr>
            <a:r>
              <a:rPr lang="sv-SE" dirty="0"/>
              <a:t>Säkerhetsåtgärder på olika nivåer</a:t>
            </a:r>
          </a:p>
          <a:p>
            <a:pPr lvl="1"/>
            <a:r>
              <a:rPr lang="sv-SE" dirty="0"/>
              <a:t>En säkerhetsåtgärd för hela organisationen</a:t>
            </a:r>
          </a:p>
          <a:p>
            <a:pPr lvl="1"/>
            <a:r>
              <a:rPr lang="sv-SE" dirty="0"/>
              <a:t>Olika styrka i säkerhetsåtgärderna utifrån behov</a:t>
            </a:r>
          </a:p>
          <a:p>
            <a:pPr lvl="1"/>
            <a:r>
              <a:rPr lang="sv-SE" dirty="0"/>
              <a:t>Anpassning av säkerhetsåtgärder i verksamheten</a:t>
            </a:r>
          </a:p>
          <a:p>
            <a:pPr lvl="1"/>
            <a:endParaRPr lang="sv-SE" dirty="0"/>
          </a:p>
        </p:txBody>
      </p:sp>
      <p:grpSp>
        <p:nvGrpSpPr>
          <p:cNvPr id="4" name="Grupp 3"/>
          <p:cNvGrpSpPr/>
          <p:nvPr/>
        </p:nvGrpSpPr>
        <p:grpSpPr>
          <a:xfrm>
            <a:off x="9069793" y="2497873"/>
            <a:ext cx="3122207" cy="3712187"/>
            <a:chOff x="3596806" y="1637616"/>
            <a:chExt cx="4998387" cy="4063514"/>
          </a:xfrm>
        </p:grpSpPr>
        <p:sp>
          <p:nvSpPr>
            <p:cNvPr id="5" name="Frihandsfigur 4"/>
            <p:cNvSpPr/>
            <p:nvPr/>
          </p:nvSpPr>
          <p:spPr>
            <a:xfrm>
              <a:off x="5230356" y="1637616"/>
              <a:ext cx="1771693"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b="1" kern="1200" dirty="0"/>
            </a:p>
          </p:txBody>
        </p:sp>
        <p:sp>
          <p:nvSpPr>
            <p:cNvPr id="6" name="Frihandsfigur 5"/>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Taktiskt</a:t>
              </a:r>
            </a:p>
          </p:txBody>
        </p:sp>
        <p:sp>
          <p:nvSpPr>
            <p:cNvPr id="7" name="Frihandsfigur 6"/>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Operativt</a:t>
              </a:r>
            </a:p>
          </p:txBody>
        </p:sp>
      </p:grpSp>
      <p:sp>
        <p:nvSpPr>
          <p:cNvPr id="8" name="textruta 7"/>
          <p:cNvSpPr txBox="1"/>
          <p:nvPr/>
        </p:nvSpPr>
        <p:spPr>
          <a:xfrm>
            <a:off x="9194180" y="3116571"/>
            <a:ext cx="3054487" cy="638636"/>
          </a:xfrm>
          <a:prstGeom prst="rect">
            <a:avLst/>
          </a:prstGeom>
          <a:noFill/>
        </p:spPr>
        <p:txBody>
          <a:bodyPr wrap="square" rtlCol="0">
            <a:spAutoFit/>
          </a:bodyPr>
          <a:lstStyle/>
          <a:p>
            <a:pPr lvl="0" algn="ctr" defTabSz="1066800">
              <a:lnSpc>
                <a:spcPct val="90000"/>
              </a:lnSpc>
              <a:spcBef>
                <a:spcPct val="0"/>
              </a:spcBef>
              <a:spcAft>
                <a:spcPct val="35000"/>
              </a:spcAft>
            </a:pPr>
            <a:r>
              <a:rPr lang="en-GB" sz="1400" b="1" dirty="0"/>
              <a:t>Strategiskt</a:t>
            </a:r>
          </a:p>
          <a:p>
            <a:endParaRPr lang="sv-SE" dirty="0"/>
          </a:p>
        </p:txBody>
      </p:sp>
    </p:spTree>
    <p:extLst>
      <p:ext uri="{BB962C8B-B14F-4D97-AF65-F5344CB8AC3E}">
        <p14:creationId xmlns:p14="http://schemas.microsoft.com/office/powerpoint/2010/main" val="1828663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Olika typer av säkerhetsåtgärder</a:t>
            </a:r>
          </a:p>
        </p:txBody>
      </p:sp>
      <p:sp>
        <p:nvSpPr>
          <p:cNvPr id="3" name="Platshållare för innehåll 2"/>
          <p:cNvSpPr>
            <a:spLocks noGrp="1"/>
          </p:cNvSpPr>
          <p:nvPr>
            <p:ph idx="1"/>
          </p:nvPr>
        </p:nvSpPr>
        <p:spPr/>
        <p:txBody>
          <a:bodyPr/>
          <a:lstStyle/>
          <a:p>
            <a:r>
              <a:rPr lang="sv-SE" dirty="0">
                <a:solidFill>
                  <a:schemeClr val="tx1"/>
                </a:solidFill>
              </a:rPr>
              <a:t>Organisatoriska</a:t>
            </a:r>
          </a:p>
          <a:p>
            <a:r>
              <a:rPr lang="sv-SE" dirty="0">
                <a:solidFill>
                  <a:schemeClr val="tx1"/>
                </a:solidFill>
              </a:rPr>
              <a:t>Administrativa </a:t>
            </a:r>
          </a:p>
          <a:p>
            <a:r>
              <a:rPr lang="sv-SE" dirty="0">
                <a:solidFill>
                  <a:schemeClr val="tx1"/>
                </a:solidFill>
              </a:rPr>
              <a:t>Tekniska</a:t>
            </a:r>
          </a:p>
          <a:p>
            <a:r>
              <a:rPr lang="sv-SE" dirty="0">
                <a:solidFill>
                  <a:schemeClr val="tx1"/>
                </a:solidFill>
              </a:rPr>
              <a:t>Fysiska</a:t>
            </a:r>
          </a:p>
          <a:p>
            <a:endParaRPr lang="sv-SE" dirty="0">
              <a:solidFill>
                <a:schemeClr val="tx1"/>
              </a:solidFill>
            </a:endParaRPr>
          </a:p>
          <a:p>
            <a:r>
              <a:rPr lang="sv-SE" dirty="0">
                <a:solidFill>
                  <a:schemeClr val="tx1"/>
                </a:solidFill>
              </a:rPr>
              <a:t>Kombineras för att få tillräckligt skydd</a:t>
            </a:r>
            <a:endParaRPr lang="sv-SE" dirty="0"/>
          </a:p>
          <a:p>
            <a:endParaRPr lang="sv-SE" dirty="0"/>
          </a:p>
          <a:p>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7408" y="2408765"/>
            <a:ext cx="3453725" cy="2471100"/>
          </a:xfrm>
          <a:prstGeom prst="rect">
            <a:avLst/>
          </a:prstGeom>
        </p:spPr>
      </p:pic>
    </p:spTree>
    <p:extLst>
      <p:ext uri="{BB962C8B-B14F-4D97-AF65-F5344CB8AC3E}">
        <p14:creationId xmlns:p14="http://schemas.microsoft.com/office/powerpoint/2010/main" val="31834718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Handlingsplan</a:t>
            </a:r>
          </a:p>
        </p:txBody>
      </p:sp>
      <p:sp>
        <p:nvSpPr>
          <p:cNvPr id="4" name="Platshållare för innehåll 3"/>
          <p:cNvSpPr>
            <a:spLocks noGrp="1"/>
          </p:cNvSpPr>
          <p:nvPr>
            <p:ph idx="1"/>
          </p:nvPr>
        </p:nvSpPr>
        <p:spPr/>
        <p:txBody>
          <a:bodyPr/>
          <a:lstStyle/>
          <a:p>
            <a:r>
              <a:rPr lang="sv-SE" sz="2000" dirty="0">
                <a:solidFill>
                  <a:schemeClr val="tx1"/>
                </a:solidFill>
              </a:rPr>
              <a:t>En handlingsplan</a:t>
            </a:r>
          </a:p>
          <a:p>
            <a:pPr marL="742950" lvl="1" indent="-285750"/>
            <a:r>
              <a:rPr lang="sv-SE" sz="1800" dirty="0">
                <a:solidFill>
                  <a:schemeClr val="tx1"/>
                </a:solidFill>
              </a:rPr>
              <a:t>Sammanställning av åtgärder som förbättrar informationssäkerheten. </a:t>
            </a:r>
          </a:p>
          <a:p>
            <a:pPr marL="742950" lvl="1" indent="-285750"/>
            <a:r>
              <a:rPr lang="sv-SE" sz="1800" dirty="0">
                <a:solidFill>
                  <a:schemeClr val="tx1"/>
                </a:solidFill>
              </a:rPr>
              <a:t>Handlingsplaner finns för olika delar av organisationen.</a:t>
            </a:r>
          </a:p>
          <a:p>
            <a:pPr marL="742950" lvl="1" indent="-285750"/>
            <a:r>
              <a:rPr lang="sv-SE" sz="1800" dirty="0">
                <a:solidFill>
                  <a:schemeClr val="tx1"/>
                </a:solidFill>
              </a:rPr>
              <a:t>Ansvarig beslutar om vilka åtgärder som ska införas och hur de </a:t>
            </a:r>
            <a:br>
              <a:rPr lang="sv-SE" sz="1800" dirty="0">
                <a:solidFill>
                  <a:schemeClr val="tx1"/>
                </a:solidFill>
              </a:rPr>
            </a:br>
            <a:r>
              <a:rPr lang="sv-SE" sz="1800" dirty="0">
                <a:solidFill>
                  <a:schemeClr val="tx1"/>
                </a:solidFill>
              </a:rPr>
              <a:t>ska följas upp. </a:t>
            </a:r>
          </a:p>
          <a:p>
            <a:pPr marL="285750" indent="-285750"/>
            <a:endParaRPr lang="sv-SE" sz="2000" dirty="0">
              <a:solidFill>
                <a:schemeClr val="tx1"/>
              </a:solidFill>
            </a:endParaRPr>
          </a:p>
          <a:p>
            <a:r>
              <a:rPr lang="sv-SE" sz="2000" dirty="0">
                <a:solidFill>
                  <a:schemeClr val="tx1"/>
                </a:solidFill>
              </a:rPr>
              <a:t>Exempel på handlingsplaner</a:t>
            </a:r>
          </a:p>
          <a:p>
            <a:pPr marL="742950" lvl="1" indent="-285750"/>
            <a:r>
              <a:rPr lang="sv-SE" sz="1800" dirty="0">
                <a:solidFill>
                  <a:schemeClr val="tx1"/>
                </a:solidFill>
              </a:rPr>
              <a:t>Organisationens övergripande handlingsplan för informationssäkerhetsarbetet (3–5 år)</a:t>
            </a:r>
          </a:p>
          <a:p>
            <a:pPr marL="742950" lvl="1" indent="-285750"/>
            <a:r>
              <a:rPr lang="sv-SE" sz="1800" dirty="0">
                <a:solidFill>
                  <a:schemeClr val="tx1"/>
                </a:solidFill>
              </a:rPr>
              <a:t>CISOS årliga handlingsplan</a:t>
            </a:r>
          </a:p>
          <a:p>
            <a:pPr marL="742950" lvl="1" indent="-285750"/>
            <a:r>
              <a:rPr lang="sv-SE" sz="1800" dirty="0">
                <a:solidFill>
                  <a:schemeClr val="tx1"/>
                </a:solidFill>
              </a:rPr>
              <a:t>Chefers handlingsplaner för olika verksamheter</a:t>
            </a:r>
          </a:p>
          <a:p>
            <a:endParaRPr lang="sv-SE" dirty="0"/>
          </a:p>
        </p:txBody>
      </p:sp>
      <p:grpSp>
        <p:nvGrpSpPr>
          <p:cNvPr id="5" name="Grupp 4"/>
          <p:cNvGrpSpPr/>
          <p:nvPr/>
        </p:nvGrpSpPr>
        <p:grpSpPr>
          <a:xfrm>
            <a:off x="9206144" y="2074820"/>
            <a:ext cx="2985856" cy="4139549"/>
            <a:chOff x="3596806" y="1637616"/>
            <a:chExt cx="4998387" cy="4063514"/>
          </a:xfrm>
        </p:grpSpPr>
        <p:sp>
          <p:nvSpPr>
            <p:cNvPr id="6" name="Frihandsfigur 5"/>
            <p:cNvSpPr/>
            <p:nvPr/>
          </p:nvSpPr>
          <p:spPr>
            <a:xfrm>
              <a:off x="5262935" y="1637616"/>
              <a:ext cx="1739114" cy="1354505"/>
            </a:xfrm>
            <a:custGeom>
              <a:avLst/>
              <a:gdLst>
                <a:gd name="connsiteX0" fmla="*/ 0 w 1666129"/>
                <a:gd name="connsiteY0" fmla="*/ 1354505 h 1354505"/>
                <a:gd name="connsiteX1" fmla="*/ 833061 w 1666129"/>
                <a:gd name="connsiteY1" fmla="*/ 0 h 1354505"/>
                <a:gd name="connsiteX2" fmla="*/ 833068 w 1666129"/>
                <a:gd name="connsiteY2" fmla="*/ 0 h 1354505"/>
                <a:gd name="connsiteX3" fmla="*/ 1666129 w 1666129"/>
                <a:gd name="connsiteY3" fmla="*/ 1354505 h 1354505"/>
                <a:gd name="connsiteX4" fmla="*/ 0 w 1666129"/>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129" h="1354505">
                  <a:moveTo>
                    <a:pt x="0" y="1354505"/>
                  </a:moveTo>
                  <a:lnTo>
                    <a:pt x="833061" y="0"/>
                  </a:lnTo>
                  <a:lnTo>
                    <a:pt x="833068" y="0"/>
                  </a:lnTo>
                  <a:lnTo>
                    <a:pt x="1666129" y="1354505"/>
                  </a:lnTo>
                  <a:lnTo>
                    <a:pt x="0" y="1354505"/>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Strategiskt</a:t>
              </a:r>
              <a:endParaRPr lang="en-GB" sz="1400" b="1" kern="1200" dirty="0"/>
            </a:p>
          </p:txBody>
        </p:sp>
        <p:sp>
          <p:nvSpPr>
            <p:cNvPr id="7" name="Frihandsfigur 6"/>
            <p:cNvSpPr/>
            <p:nvPr/>
          </p:nvSpPr>
          <p:spPr>
            <a:xfrm>
              <a:off x="4459560" y="2973510"/>
              <a:ext cx="3332258" cy="1354505"/>
            </a:xfrm>
            <a:custGeom>
              <a:avLst/>
              <a:gdLst>
                <a:gd name="connsiteX0" fmla="*/ 0 w 3332258"/>
                <a:gd name="connsiteY0" fmla="*/ 1354505 h 1354505"/>
                <a:gd name="connsiteX1" fmla="*/ 833061 w 3332258"/>
                <a:gd name="connsiteY1" fmla="*/ 0 h 1354505"/>
                <a:gd name="connsiteX2" fmla="*/ 2499197 w 3332258"/>
                <a:gd name="connsiteY2" fmla="*/ 0 h 1354505"/>
                <a:gd name="connsiteX3" fmla="*/ 3332258 w 3332258"/>
                <a:gd name="connsiteY3" fmla="*/ 1354505 h 1354505"/>
                <a:gd name="connsiteX4" fmla="*/ 0 w 3332258"/>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258" h="1354505">
                  <a:moveTo>
                    <a:pt x="0" y="1354505"/>
                  </a:moveTo>
                  <a:lnTo>
                    <a:pt x="833061" y="0"/>
                  </a:lnTo>
                  <a:lnTo>
                    <a:pt x="2499197" y="0"/>
                  </a:lnTo>
                  <a:lnTo>
                    <a:pt x="3332258" y="1354505"/>
                  </a:lnTo>
                  <a:lnTo>
                    <a:pt x="0" y="1354505"/>
                  </a:lnTo>
                  <a:close/>
                </a:path>
              </a:pathLst>
            </a:cu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13626" tIns="30480" rIns="613625" bIns="30480" numCol="1" spcCol="1270" anchor="ctr" anchorCtr="0">
              <a:noAutofit/>
            </a:bodyPr>
            <a:lstStyle/>
            <a:p>
              <a:pPr lvl="0" algn="ctr" defTabSz="1066800">
                <a:lnSpc>
                  <a:spcPct val="90000"/>
                </a:lnSpc>
                <a:spcBef>
                  <a:spcPct val="0"/>
                </a:spcBef>
                <a:spcAft>
                  <a:spcPct val="35000"/>
                </a:spcAft>
              </a:pPr>
              <a:r>
                <a:rPr lang="en-GB" sz="1400" b="1" kern="1200" dirty="0">
                  <a:solidFill>
                    <a:schemeClr val="tx1"/>
                  </a:solidFill>
                </a:rPr>
                <a:t>Taktiskt</a:t>
              </a:r>
            </a:p>
          </p:txBody>
        </p:sp>
        <p:sp>
          <p:nvSpPr>
            <p:cNvPr id="8" name="Frihandsfigur 7"/>
            <p:cNvSpPr/>
            <p:nvPr/>
          </p:nvSpPr>
          <p:spPr>
            <a:xfrm>
              <a:off x="3596806" y="4346625"/>
              <a:ext cx="4998387" cy="1354505"/>
            </a:xfrm>
            <a:custGeom>
              <a:avLst/>
              <a:gdLst>
                <a:gd name="connsiteX0" fmla="*/ 0 w 4998387"/>
                <a:gd name="connsiteY0" fmla="*/ 1354505 h 1354505"/>
                <a:gd name="connsiteX1" fmla="*/ 833061 w 4998387"/>
                <a:gd name="connsiteY1" fmla="*/ 0 h 1354505"/>
                <a:gd name="connsiteX2" fmla="*/ 4165326 w 4998387"/>
                <a:gd name="connsiteY2" fmla="*/ 0 h 1354505"/>
                <a:gd name="connsiteX3" fmla="*/ 4998387 w 4998387"/>
                <a:gd name="connsiteY3" fmla="*/ 1354505 h 1354505"/>
                <a:gd name="connsiteX4" fmla="*/ 0 w 4998387"/>
                <a:gd name="connsiteY4" fmla="*/ 1354505 h 13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387" h="1354505">
                  <a:moveTo>
                    <a:pt x="0" y="1354505"/>
                  </a:moveTo>
                  <a:lnTo>
                    <a:pt x="833061" y="0"/>
                  </a:lnTo>
                  <a:lnTo>
                    <a:pt x="4165326" y="0"/>
                  </a:lnTo>
                  <a:lnTo>
                    <a:pt x="4998387" y="1354505"/>
                  </a:lnTo>
                  <a:lnTo>
                    <a:pt x="0" y="1354505"/>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5197" tIns="30480" rIns="905199" bIns="30480" numCol="1" spcCol="1270" anchor="ctr" anchorCtr="0">
              <a:noAutofit/>
            </a:bodyPr>
            <a:lstStyle/>
            <a:p>
              <a:pPr lvl="0" algn="ctr" defTabSz="1066800">
                <a:lnSpc>
                  <a:spcPct val="90000"/>
                </a:lnSpc>
                <a:spcBef>
                  <a:spcPct val="0"/>
                </a:spcBef>
                <a:spcAft>
                  <a:spcPct val="35000"/>
                </a:spcAft>
              </a:pPr>
              <a:r>
                <a:rPr lang="en-GB" sz="1600" b="1" kern="1200" dirty="0">
                  <a:solidFill>
                    <a:schemeClr val="tx1"/>
                  </a:solidFill>
                </a:rPr>
                <a:t>Operativt</a:t>
              </a:r>
            </a:p>
          </p:txBody>
        </p:sp>
      </p:grpSp>
    </p:spTree>
    <p:extLst>
      <p:ext uri="{BB962C8B-B14F-4D97-AF65-F5344CB8AC3E}">
        <p14:creationId xmlns:p14="http://schemas.microsoft.com/office/powerpoint/2010/main" val="2386165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Ta fram förslag på säkerhetsåtgärder</a:t>
            </a:r>
          </a:p>
        </p:txBody>
      </p:sp>
      <p:sp>
        <p:nvSpPr>
          <p:cNvPr id="6" name="Platshållare för innehåll 5"/>
          <p:cNvSpPr>
            <a:spLocks noGrp="1"/>
          </p:cNvSpPr>
          <p:nvPr>
            <p:ph idx="1"/>
          </p:nvPr>
        </p:nvSpPr>
        <p:spPr/>
        <p:txBody>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Några frågor?</a:t>
            </a:r>
          </a:p>
          <a:p>
            <a:pPr marL="0" indent="0">
              <a:buNone/>
            </a:pPr>
            <a:endParaRPr lang="sv-SE" dirty="0"/>
          </a:p>
        </p:txBody>
      </p:sp>
      <p:pic>
        <p:nvPicPr>
          <p:cNvPr id="4" name="Bildobjekt 3"/>
          <p:cNvPicPr>
            <a:picLocks noChangeAspect="1"/>
          </p:cNvPicPr>
          <p:nvPr/>
        </p:nvPicPr>
        <p:blipFill>
          <a:blip r:embed="rId3"/>
          <a:stretch>
            <a:fillRect/>
          </a:stretch>
        </p:blipFill>
        <p:spPr>
          <a:xfrm>
            <a:off x="581891" y="2671806"/>
            <a:ext cx="11230610" cy="1934210"/>
          </a:xfrm>
          <a:prstGeom prst="rect">
            <a:avLst/>
          </a:prstGeom>
        </p:spPr>
      </p:pic>
    </p:spTree>
    <p:extLst>
      <p:ext uri="{BB962C8B-B14F-4D97-AF65-F5344CB8AC3E}">
        <p14:creationId xmlns:p14="http://schemas.microsoft.com/office/powerpoint/2010/main" val="3979479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4: Ta fram förslag på säkerhetsåtgärder</a:t>
            </a:r>
          </a:p>
        </p:txBody>
      </p:sp>
      <p:sp>
        <p:nvSpPr>
          <p:cNvPr id="3" name="Platshållare för innehåll 2"/>
          <p:cNvSpPr>
            <a:spLocks noGrp="1"/>
          </p:cNvSpPr>
          <p:nvPr>
            <p:ph idx="1"/>
          </p:nvPr>
        </p:nvSpPr>
        <p:spPr/>
        <p:txBody>
          <a:bodyPr/>
          <a:lstStyle/>
          <a:p>
            <a:r>
              <a:rPr lang="sv-SE" sz="2000" dirty="0">
                <a:solidFill>
                  <a:schemeClr val="tx1"/>
                </a:solidFill>
              </a:rPr>
              <a:t>Arbeta i era grupper</a:t>
            </a:r>
          </a:p>
          <a:p>
            <a:r>
              <a:rPr lang="sv-SE" sz="2000" dirty="0">
                <a:solidFill>
                  <a:schemeClr val="tx1"/>
                </a:solidFill>
              </a:rPr>
              <a:t>Ni har klassat information och identifierat risker</a:t>
            </a:r>
          </a:p>
          <a:p>
            <a:r>
              <a:rPr lang="sv-SE" sz="2000" dirty="0">
                <a:solidFill>
                  <a:schemeClr val="tx1"/>
                </a:solidFill>
              </a:rPr>
              <a:t>Ta fram lämpliga säkerhetsåtgärder som skyddar informationen på ett tillräcklig sätt</a:t>
            </a:r>
          </a:p>
          <a:p>
            <a:pPr lvl="1"/>
            <a:r>
              <a:rPr lang="sv-SE" sz="1800" dirty="0">
                <a:solidFill>
                  <a:schemeClr val="tx1"/>
                </a:solidFill>
              </a:rPr>
              <a:t>Organisatoriska, Administrativa, Tekniska, Fysiska?</a:t>
            </a:r>
          </a:p>
          <a:p>
            <a:pPr lvl="1"/>
            <a:r>
              <a:rPr lang="sv-SE" sz="1800" dirty="0">
                <a:solidFill>
                  <a:schemeClr val="tx1"/>
                </a:solidFill>
              </a:rPr>
              <a:t>Kombinationer? </a:t>
            </a:r>
          </a:p>
          <a:p>
            <a:r>
              <a:rPr lang="sv-SE" sz="2000" dirty="0"/>
              <a:t>Läs mer om uppgiften i uppgiftsbeskrivningen för uppgift 4: Ta fram förslag på säkerhetsåtgärder</a:t>
            </a:r>
          </a:p>
          <a:p>
            <a:r>
              <a:rPr lang="sv-SE" sz="2000" dirty="0">
                <a:solidFill>
                  <a:schemeClr val="tx1"/>
                </a:solidFill>
              </a:rPr>
              <a:t>Dokumentera era förslag på säkerhetsåtgärder i  en hanteringsplanen </a:t>
            </a:r>
            <a:br>
              <a:rPr lang="sv-SE" sz="2000" dirty="0">
                <a:solidFill>
                  <a:schemeClr val="tx1"/>
                </a:solidFill>
              </a:rPr>
            </a:br>
            <a:r>
              <a:rPr lang="sv-SE" sz="2000" dirty="0">
                <a:solidFill>
                  <a:schemeClr val="tx1"/>
                </a:solidFill>
              </a:rPr>
              <a:t>i uppgiftsmallens flik uppgift 4: Välj säkerhetsåtgärder</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2561524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Uppgift 4: Ta fram förslag på säkerhetsåtgärder</a:t>
            </a:r>
          </a:p>
        </p:txBody>
      </p:sp>
      <p:sp>
        <p:nvSpPr>
          <p:cNvPr id="3" name="Platshållare för innehåll 2"/>
          <p:cNvSpPr>
            <a:spLocks noGrp="1"/>
          </p:cNvSpPr>
          <p:nvPr>
            <p:ph idx="1"/>
          </p:nvPr>
        </p:nvSpPr>
        <p:spPr/>
        <p:txBody>
          <a:bodyPr/>
          <a:lstStyle/>
          <a:p>
            <a:r>
              <a:rPr lang="sv-SE" sz="2000" dirty="0">
                <a:solidFill>
                  <a:schemeClr val="tx1"/>
                </a:solidFill>
              </a:rPr>
              <a:t>Arbeta i era grupper</a:t>
            </a:r>
          </a:p>
          <a:p>
            <a:r>
              <a:rPr lang="sv-SE" sz="2000" dirty="0">
                <a:solidFill>
                  <a:schemeClr val="tx1"/>
                </a:solidFill>
              </a:rPr>
              <a:t>Ni har klassat information och identifierat risker</a:t>
            </a:r>
          </a:p>
          <a:p>
            <a:r>
              <a:rPr lang="sv-SE" sz="2000" dirty="0">
                <a:solidFill>
                  <a:schemeClr val="tx1"/>
                </a:solidFill>
              </a:rPr>
              <a:t>Ta fram lämpliga säkerhetsåtgärder som skyddar informationen på ett tillräcklig sätt</a:t>
            </a:r>
          </a:p>
          <a:p>
            <a:pPr lvl="1"/>
            <a:r>
              <a:rPr lang="sv-SE" sz="1800" dirty="0">
                <a:solidFill>
                  <a:schemeClr val="tx1"/>
                </a:solidFill>
              </a:rPr>
              <a:t>Organisatoriska, Administrativa, Tekniska, Fysiska?</a:t>
            </a:r>
          </a:p>
          <a:p>
            <a:pPr lvl="1"/>
            <a:r>
              <a:rPr lang="sv-SE" sz="1800" dirty="0">
                <a:solidFill>
                  <a:schemeClr val="tx1"/>
                </a:solidFill>
              </a:rPr>
              <a:t>Kombinationer? </a:t>
            </a:r>
          </a:p>
          <a:p>
            <a:r>
              <a:rPr lang="sv-SE" sz="2000" dirty="0"/>
              <a:t>Läs mer om uppgiften i uppgiftsbeskrivningen för uppgift 4: Ta fram förslag på säkerhetsåtgärder</a:t>
            </a:r>
          </a:p>
          <a:p>
            <a:r>
              <a:rPr lang="sv-SE" sz="2000" dirty="0">
                <a:solidFill>
                  <a:schemeClr val="tx1"/>
                </a:solidFill>
              </a:rPr>
              <a:t>Dokumentera era förslag på säkerhetsåtgärder i  en hanteringsplanen </a:t>
            </a:r>
            <a:br>
              <a:rPr lang="sv-SE" sz="2000" dirty="0">
                <a:solidFill>
                  <a:schemeClr val="tx1"/>
                </a:solidFill>
              </a:rPr>
            </a:br>
            <a:r>
              <a:rPr lang="sv-SE" sz="2000" dirty="0">
                <a:solidFill>
                  <a:schemeClr val="tx1"/>
                </a:solidFill>
              </a:rPr>
              <a:t>i uppgiftsmallens flik uppgift 4: Välj säkerhetsåtgärder</a:t>
            </a:r>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Tree>
    <p:extLst>
      <p:ext uri="{BB962C8B-B14F-4D97-AF65-F5344CB8AC3E}">
        <p14:creationId xmlns:p14="http://schemas.microsoft.com/office/powerpoint/2010/main" val="1901735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PAUS</a:t>
            </a:r>
          </a:p>
        </p:txBody>
      </p:sp>
    </p:spTree>
    <p:extLst>
      <p:ext uri="{BB962C8B-B14F-4D97-AF65-F5344CB8AC3E}">
        <p14:creationId xmlns:p14="http://schemas.microsoft.com/office/powerpoint/2010/main" val="26185487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Följa upp och förbättra</a:t>
            </a:r>
          </a:p>
        </p:txBody>
      </p:sp>
      <p:pic>
        <p:nvPicPr>
          <p:cNvPr id="2" name="Bildobjekt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84300" y="996116"/>
            <a:ext cx="4562865" cy="4578105"/>
          </a:xfrm>
          <a:prstGeom prst="rect">
            <a:avLst/>
          </a:prstGeom>
        </p:spPr>
      </p:pic>
    </p:spTree>
    <p:extLst>
      <p:ext uri="{BB962C8B-B14F-4D97-AF65-F5344CB8AC3E}">
        <p14:creationId xmlns:p14="http://schemas.microsoft.com/office/powerpoint/2010/main" val="739357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t>Metodsteg – Följa upp och förbättra</a:t>
            </a:r>
            <a:endParaRPr lang="sv-SE" dirty="0"/>
          </a:p>
        </p:txBody>
      </p:sp>
      <p:sp>
        <p:nvSpPr>
          <p:cNvPr id="3" name="Platshållare för innehåll 2"/>
          <p:cNvSpPr>
            <a:spLocks noGrp="1"/>
          </p:cNvSpPr>
          <p:nvPr>
            <p:ph idx="1"/>
          </p:nvPr>
        </p:nvSpPr>
        <p:spPr/>
        <p:txBody>
          <a:bodyPr numCol="2" spcCol="180000">
            <a:noAutofit/>
          </a:bodyPr>
          <a:lstStyle/>
          <a:p>
            <a:pPr marL="0" indent="0">
              <a:lnSpc>
                <a:spcPct val="120000"/>
              </a:lnSpc>
              <a:spcBef>
                <a:spcPts val="0"/>
              </a:spcBef>
              <a:buNone/>
            </a:pPr>
            <a:r>
              <a:rPr lang="sv-SE" sz="1867" b="1" dirty="0"/>
              <a:t>Beskrivning:</a:t>
            </a:r>
            <a:r>
              <a:rPr lang="sv-SE" sz="1867" dirty="0"/>
              <a:t> </a:t>
            </a:r>
          </a:p>
          <a:p>
            <a:pPr marL="0" indent="0">
              <a:lnSpc>
                <a:spcPct val="120000"/>
              </a:lnSpc>
              <a:spcBef>
                <a:spcPts val="0"/>
              </a:spcBef>
              <a:buNone/>
            </a:pPr>
            <a:r>
              <a:rPr lang="sv-SE" sz="1867" dirty="0"/>
              <a:t>Att följa upp och förbättra såväl arbetssättet som säkerhetsåtgärder genomförs vid behov men också vid planlagda tillfällen.</a:t>
            </a:r>
          </a:p>
          <a:p>
            <a:pPr marL="0" indent="0">
              <a:lnSpc>
                <a:spcPct val="120000"/>
              </a:lnSpc>
              <a:spcBef>
                <a:spcPts val="0"/>
              </a:spcBef>
              <a:buNone/>
            </a:pPr>
            <a:r>
              <a:rPr lang="sv-SE" sz="1867" dirty="0"/>
              <a:t>Resultatet av uppföljningen blir  ingångsvärden till att förbättra informationssäkerheten. </a:t>
            </a:r>
          </a:p>
          <a:p>
            <a:pPr marL="0" indent="0">
              <a:lnSpc>
                <a:spcPct val="120000"/>
              </a:lnSpc>
              <a:spcBef>
                <a:spcPts val="0"/>
              </a:spcBef>
              <a:buNone/>
            </a:pPr>
            <a:endParaRPr lang="sv-SE" sz="1867" dirty="0"/>
          </a:p>
          <a:p>
            <a:pPr marL="0" indent="0">
              <a:lnSpc>
                <a:spcPct val="120000"/>
              </a:lnSpc>
              <a:spcBef>
                <a:spcPts val="0"/>
              </a:spcBef>
              <a:buNone/>
            </a:pPr>
            <a:endParaRPr lang="sv-SE" sz="1867" dirty="0"/>
          </a:p>
          <a:p>
            <a:pPr marL="0" indent="0">
              <a:lnSpc>
                <a:spcPct val="120000"/>
              </a:lnSpc>
              <a:spcBef>
                <a:spcPts val="0"/>
              </a:spcBef>
              <a:buNone/>
            </a:pPr>
            <a:r>
              <a:rPr lang="sv-SE" sz="1867" b="1" dirty="0"/>
              <a:t>Resultat:</a:t>
            </a:r>
            <a:r>
              <a:rPr lang="sv-SE" sz="1867" dirty="0"/>
              <a:t> </a:t>
            </a:r>
          </a:p>
          <a:p>
            <a:pPr>
              <a:lnSpc>
                <a:spcPct val="120000"/>
              </a:lnSpc>
              <a:spcBef>
                <a:spcPts val="0"/>
              </a:spcBef>
            </a:pPr>
            <a:r>
              <a:rPr lang="sv-SE" sz="1867" dirty="0"/>
              <a:t>Underlag för att bedöma om säkerhetsåtgärderna är tillräckliga</a:t>
            </a:r>
          </a:p>
          <a:p>
            <a:pPr>
              <a:lnSpc>
                <a:spcPct val="120000"/>
              </a:lnSpc>
              <a:spcBef>
                <a:spcPts val="0"/>
              </a:spcBef>
            </a:pPr>
            <a:r>
              <a:rPr lang="sv-SE" sz="1867" dirty="0"/>
              <a:t>Handlingsplanerna uppdaterade med säkerhetsåtgärder beslutade </a:t>
            </a:r>
            <a:br>
              <a:rPr lang="sv-SE" sz="1867" dirty="0"/>
            </a:br>
            <a:r>
              <a:rPr lang="sv-SE" sz="1867" dirty="0"/>
              <a:t>av ansvarig</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960" y="619081"/>
            <a:ext cx="2212853" cy="2182372"/>
          </a:xfrm>
          <a:prstGeom prst="rect">
            <a:avLst/>
          </a:prstGeom>
        </p:spPr>
      </p:pic>
    </p:spTree>
    <p:extLst>
      <p:ext uri="{BB962C8B-B14F-4D97-AF65-F5344CB8AC3E}">
        <p14:creationId xmlns:p14="http://schemas.microsoft.com/office/powerpoint/2010/main" val="3046466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Följa upp och förbättra</a:t>
            </a:r>
          </a:p>
        </p:txBody>
      </p:sp>
      <p:sp>
        <p:nvSpPr>
          <p:cNvPr id="3" name="Platshållare för innehåll 2"/>
          <p:cNvSpPr>
            <a:spLocks noGrp="1"/>
          </p:cNvSpPr>
          <p:nvPr>
            <p:ph idx="1"/>
          </p:nvPr>
        </p:nvSpPr>
        <p:spPr/>
        <p:txBody>
          <a:bodyPr/>
          <a:lstStyle/>
          <a:p>
            <a:r>
              <a:rPr lang="sv-SE" dirty="0"/>
              <a:t>Vad har vi gjort och vad har vi kvar att göra?</a:t>
            </a:r>
          </a:p>
          <a:p>
            <a:r>
              <a:rPr lang="sv-SE" dirty="0"/>
              <a:t>Vad fungerar bra och vad behöver vi ändra?</a:t>
            </a:r>
          </a:p>
          <a:p>
            <a:r>
              <a:rPr lang="sv-SE" dirty="0"/>
              <a:t>Följer vi upp rätt saker på rätt sätt? </a:t>
            </a:r>
          </a:p>
          <a:p>
            <a:r>
              <a:rPr lang="sv-SE" dirty="0"/>
              <a:t>Vad kan vi förbättra/utveckla?</a:t>
            </a: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960" y="619081"/>
            <a:ext cx="2212853" cy="2182372"/>
          </a:xfrm>
          <a:prstGeom prst="rect">
            <a:avLst/>
          </a:prstGeom>
        </p:spPr>
      </p:pic>
    </p:spTree>
    <p:extLst>
      <p:ext uri="{BB962C8B-B14F-4D97-AF65-F5344CB8AC3E}">
        <p14:creationId xmlns:p14="http://schemas.microsoft.com/office/powerpoint/2010/main" val="366210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773388" y="1105186"/>
            <a:ext cx="8580582" cy="3601527"/>
          </a:xfrm>
        </p:spPr>
        <p:txBody>
          <a:bodyPr/>
          <a:lstStyle/>
          <a:p>
            <a:pPr marL="0" indent="0">
              <a:buNone/>
            </a:pPr>
            <a:endParaRPr lang="sv-SE" dirty="0">
              <a:solidFill>
                <a:schemeClr val="accent1"/>
              </a:solidFill>
            </a:endParaRPr>
          </a:p>
          <a:p>
            <a:pPr marL="0" indent="0">
              <a:buNone/>
            </a:pPr>
            <a:endParaRPr lang="sv-SE" dirty="0">
              <a:solidFill>
                <a:schemeClr val="accent1"/>
              </a:solidFill>
            </a:endParaRPr>
          </a:p>
          <a:p>
            <a:pPr marL="0" indent="0">
              <a:buNone/>
            </a:pPr>
            <a:endParaRPr lang="sv-SE" dirty="0">
              <a:solidFill>
                <a:schemeClr val="accent1"/>
              </a:solidFill>
            </a:endParaRPr>
          </a:p>
          <a:p>
            <a:pPr marL="0" indent="0">
              <a:buNone/>
            </a:pPr>
            <a:r>
              <a:rPr lang="sv-SE" b="1" dirty="0"/>
              <a:t>Varför informationssäkerhet är så viktigt</a:t>
            </a:r>
          </a:p>
          <a:p>
            <a:pPr marL="0" indent="0">
              <a:buNone/>
            </a:pPr>
            <a:endParaRPr lang="sv-SE" dirty="0">
              <a:solidFill>
                <a:schemeClr val="accent1"/>
              </a:solidFill>
            </a:endParaRPr>
          </a:p>
          <a:p>
            <a:pPr marL="0" indent="0">
              <a:buNone/>
            </a:pPr>
            <a:r>
              <a:rPr lang="sv-SE" u="sng" dirty="0">
                <a:solidFill>
                  <a:srgbClr val="00B0F0"/>
                </a:solidFill>
              </a:rPr>
              <a:t>https://www.youtube.com/watch?v=2EM-dbwkA2Y</a:t>
            </a:r>
            <a:endParaRPr lang="sv-SE" dirty="0">
              <a:solidFill>
                <a:srgbClr val="00B0F0"/>
              </a:solidFill>
              <a:hlinkClick r:id="rId3"/>
            </a:endParaRPr>
          </a:p>
          <a:p>
            <a:pPr marL="0" indent="0">
              <a:buNone/>
            </a:pPr>
            <a:endParaRPr lang="sv-SE" dirty="0">
              <a:hlinkClick r:id="rId3"/>
            </a:endParaRPr>
          </a:p>
          <a:p>
            <a:pPr marL="0" indent="0">
              <a:buNone/>
            </a:pPr>
            <a:endParaRPr lang="sv-SE" dirty="0"/>
          </a:p>
        </p:txBody>
      </p:sp>
    </p:spTree>
    <p:extLst>
      <p:ext uri="{BB962C8B-B14F-4D97-AF65-F5344CB8AC3E}">
        <p14:creationId xmlns:p14="http://schemas.microsoft.com/office/powerpoint/2010/main" val="42625427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Följa upp och förbättra på olika nivåer</a:t>
            </a:r>
          </a:p>
        </p:txBody>
      </p:sp>
      <p:sp>
        <p:nvSpPr>
          <p:cNvPr id="3" name="Platshållare för innehåll 2"/>
          <p:cNvSpPr>
            <a:spLocks noGrp="1"/>
          </p:cNvSpPr>
          <p:nvPr>
            <p:ph idx="1"/>
          </p:nvPr>
        </p:nvSpPr>
        <p:spPr/>
        <p:txBody>
          <a:bodyPr/>
          <a:lstStyle/>
          <a:p>
            <a:r>
              <a:rPr lang="sv-SE" dirty="0">
                <a:solidFill>
                  <a:schemeClr val="tx1"/>
                </a:solidFill>
              </a:rPr>
              <a:t>Hur väl följer vi ledningens beslutade mål</a:t>
            </a:r>
          </a:p>
          <a:p>
            <a:r>
              <a:rPr lang="sv-SE" dirty="0">
                <a:solidFill>
                  <a:schemeClr val="tx1"/>
                </a:solidFill>
              </a:rPr>
              <a:t>Hur fungerar arbetssätt för att nå säker informationshantering</a:t>
            </a:r>
          </a:p>
          <a:p>
            <a:r>
              <a:rPr lang="sv-SE" dirty="0">
                <a:solidFill>
                  <a:schemeClr val="tx1"/>
                </a:solidFill>
              </a:rPr>
              <a:t>Status på åtgärder i handlingsplaner</a:t>
            </a:r>
          </a:p>
          <a:p>
            <a:r>
              <a:rPr lang="sv-SE" dirty="0">
                <a:solidFill>
                  <a:schemeClr val="tx1"/>
                </a:solidFill>
              </a:rPr>
              <a:t>Hur bra är införda säkerhetsåtgärder</a:t>
            </a:r>
          </a:p>
          <a:p>
            <a:r>
              <a:rPr lang="sv-SE" dirty="0">
                <a:solidFill>
                  <a:schemeClr val="tx1"/>
                </a:solidFill>
              </a:rPr>
              <a:t>Vilka identifierade risker har ännu inte åtgärdats</a:t>
            </a:r>
          </a:p>
        </p:txBody>
      </p:sp>
      <p:pic>
        <p:nvPicPr>
          <p:cNvPr id="4" name="Bildobjekt 3"/>
          <p:cNvPicPr>
            <a:picLocks noChangeAspect="1"/>
          </p:cNvPicPr>
          <p:nvPr/>
        </p:nvPicPr>
        <p:blipFill>
          <a:blip r:embed="rId3"/>
          <a:stretch>
            <a:fillRect/>
          </a:stretch>
        </p:blipFill>
        <p:spPr>
          <a:xfrm>
            <a:off x="8467106" y="1431304"/>
            <a:ext cx="3088455" cy="4802937"/>
          </a:xfrm>
          <a:prstGeom prst="rect">
            <a:avLst/>
          </a:prstGeom>
        </p:spPr>
      </p:pic>
    </p:spTree>
    <p:extLst>
      <p:ext uri="{BB962C8B-B14F-4D97-AF65-F5344CB8AC3E}">
        <p14:creationId xmlns:p14="http://schemas.microsoft.com/office/powerpoint/2010/main" val="2000492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tx1"/>
                </a:solidFill>
              </a:rPr>
              <a:t>Exempel – Ta fram underlag för beslut </a:t>
            </a:r>
          </a:p>
        </p:txBody>
      </p:sp>
      <p:sp>
        <p:nvSpPr>
          <p:cNvPr id="6" name="Platshållare för innehåll 5"/>
          <p:cNvSpPr>
            <a:spLocks noGrp="1"/>
          </p:cNvSpPr>
          <p:nvPr>
            <p:ph idx="1"/>
          </p:nvPr>
        </p:nvSpPr>
        <p:spPr>
          <a:xfrm>
            <a:off x="1773191" y="2451386"/>
            <a:ext cx="8580582" cy="3601527"/>
          </a:xfrm>
        </p:spPr>
        <p:txBody>
          <a:bodyPr/>
          <a:lstStyle/>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r>
              <a:rPr lang="sv-SE" dirty="0"/>
              <a:t>Några frågor?</a:t>
            </a:r>
          </a:p>
        </p:txBody>
      </p:sp>
      <p:sp>
        <p:nvSpPr>
          <p:cNvPr id="10" name="textruta 1"/>
          <p:cNvSpPr txBox="1"/>
          <p:nvPr/>
        </p:nvSpPr>
        <p:spPr>
          <a:xfrm>
            <a:off x="1838227" y="1866507"/>
            <a:ext cx="6670773" cy="3755360"/>
          </a:xfrm>
          <a:prstGeom prst="rect">
            <a:avLst/>
          </a:prstGeom>
          <a:ln w="38100">
            <a:solidFill>
              <a:srgbClr val="41B496"/>
            </a:solidFill>
          </a:ln>
          <a:effectLst/>
        </p:spPr>
        <p:style>
          <a:lnRef idx="2">
            <a:schemeClr val="accent2"/>
          </a:lnRef>
          <a:fillRef idx="1">
            <a:schemeClr val="lt1"/>
          </a:fillRef>
          <a:effectRef idx="0">
            <a:schemeClr val="accent2"/>
          </a:effectRef>
          <a:fontRef idx="minor">
            <a:schemeClr val="dk1"/>
          </a:fontRef>
        </p:style>
        <p:txBody>
          <a:bodyPr wrap="square" lIns="180000" tIns="180000" rIns="180000" bIns="180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sv-SE" sz="2000" b="1" i="0" u="none" strike="noStrike" dirty="0">
                <a:solidFill>
                  <a:schemeClr val="dk1"/>
                </a:solidFill>
                <a:effectLst/>
              </a:rPr>
              <a:t>Underlag för beslutsfattande</a:t>
            </a:r>
            <a:r>
              <a:rPr lang="sv-SE" sz="2000" b="0" i="0" u="none" strike="noStrike" dirty="0">
                <a:solidFill>
                  <a:schemeClr val="dk1"/>
                </a:solidFill>
                <a:effectLst/>
              </a:rPr>
              <a:t>:</a:t>
            </a:r>
          </a:p>
          <a:p>
            <a:endParaRPr lang="sv-SE" sz="2000" dirty="0"/>
          </a:p>
          <a:p>
            <a:r>
              <a:rPr lang="sv-SE" sz="2000" i="1" dirty="0"/>
              <a:t>Presentera följande</a:t>
            </a:r>
            <a:r>
              <a:rPr lang="sv-SE" sz="2000" i="1" baseline="0" dirty="0"/>
              <a:t> för informationsägare/beslutsfattare</a:t>
            </a:r>
          </a:p>
          <a:p>
            <a:endParaRPr lang="sv-SE" sz="2000" dirty="0"/>
          </a:p>
          <a:p>
            <a:r>
              <a:rPr lang="sv-SE" sz="2000" b="0" i="0" u="none" strike="noStrike" dirty="0">
                <a:solidFill>
                  <a:schemeClr val="dk1"/>
                </a:solidFill>
                <a:effectLst/>
              </a:rPr>
              <a:t>- Vilken verksamhet</a:t>
            </a:r>
            <a:r>
              <a:rPr lang="sv-SE" sz="2000" dirty="0"/>
              <a:t> </a:t>
            </a:r>
            <a:endParaRPr lang="sv-SE" sz="2000" b="0" i="0" u="none" strike="noStrike" dirty="0">
              <a:solidFill>
                <a:schemeClr val="dk1"/>
              </a:solidFill>
              <a:effectLst/>
            </a:endParaRPr>
          </a:p>
          <a:p>
            <a:r>
              <a:rPr lang="sv-SE" sz="2000" b="0" i="0" u="none" strike="noStrike" dirty="0">
                <a:solidFill>
                  <a:schemeClr val="dk1"/>
                </a:solidFill>
                <a:effectLst/>
              </a:rPr>
              <a:t>-</a:t>
            </a:r>
            <a:r>
              <a:rPr lang="sv-SE" sz="2000" b="0" i="0" u="none" strike="noStrike" baseline="0" dirty="0">
                <a:solidFill>
                  <a:schemeClr val="dk1"/>
                </a:solidFill>
                <a:effectLst/>
              </a:rPr>
              <a:t> </a:t>
            </a:r>
            <a:r>
              <a:rPr lang="sv-SE" sz="2000" b="0" i="0" u="none" strike="noStrike" dirty="0">
                <a:solidFill>
                  <a:schemeClr val="dk1"/>
                </a:solidFill>
                <a:effectLst/>
              </a:rPr>
              <a:t>Vilka analyser</a:t>
            </a:r>
            <a:r>
              <a:rPr lang="sv-SE" sz="2000" dirty="0"/>
              <a:t> </a:t>
            </a:r>
          </a:p>
          <a:p>
            <a:r>
              <a:rPr lang="sv-SE" sz="2000" b="0" i="0" u="none" strike="noStrike" dirty="0">
                <a:solidFill>
                  <a:schemeClr val="dk1"/>
                </a:solidFill>
                <a:effectLst/>
              </a:rPr>
              <a:t>- Viktiga resultat</a:t>
            </a:r>
            <a:r>
              <a:rPr lang="sv-SE" sz="2000" dirty="0"/>
              <a:t> </a:t>
            </a:r>
          </a:p>
          <a:p>
            <a:r>
              <a:rPr lang="sv-SE" sz="2000" dirty="0"/>
              <a:t>       - Vilka informationstillgångar</a:t>
            </a:r>
            <a:r>
              <a:rPr lang="sv-SE" sz="2000" baseline="0" dirty="0"/>
              <a:t> har ni identifierat?</a:t>
            </a:r>
            <a:endParaRPr lang="sv-SE" sz="2000" dirty="0"/>
          </a:p>
          <a:p>
            <a:r>
              <a:rPr lang="sv-SE" sz="2000" baseline="0" dirty="0"/>
              <a:t>       - Viktiga risker ni har identifierat</a:t>
            </a:r>
            <a:r>
              <a:rPr lang="sv-SE" sz="2000" dirty="0"/>
              <a:t/>
            </a:r>
            <a:br>
              <a:rPr lang="sv-SE" sz="2000" dirty="0"/>
            </a:br>
            <a:r>
              <a:rPr lang="sv-SE" sz="2000" baseline="0" dirty="0"/>
              <a:t>       - Resultatet av er informationsklassning</a:t>
            </a:r>
          </a:p>
          <a:p>
            <a:r>
              <a:rPr lang="sv-SE" sz="2000" baseline="0" dirty="0"/>
              <a:t>       - Förslag på säkerhetsåtgärder</a:t>
            </a:r>
            <a:endParaRPr lang="sv-SE" sz="2000" dirty="0"/>
          </a:p>
        </p:txBody>
      </p:sp>
    </p:spTree>
    <p:extLst>
      <p:ext uri="{BB962C8B-B14F-4D97-AF65-F5344CB8AC3E}">
        <p14:creationId xmlns:p14="http://schemas.microsoft.com/office/powerpoint/2010/main" val="28218150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t>Uppgift 5: Presentera underlag för beslut</a:t>
            </a:r>
          </a:p>
        </p:txBody>
      </p:sp>
      <p:sp>
        <p:nvSpPr>
          <p:cNvPr id="3" name="Platshållare för innehåll 2"/>
          <p:cNvSpPr>
            <a:spLocks noGrp="1"/>
          </p:cNvSpPr>
          <p:nvPr>
            <p:ph idx="1"/>
          </p:nvPr>
        </p:nvSpPr>
        <p:spPr/>
        <p:txBody>
          <a:bodyPr/>
          <a:lstStyle/>
          <a:p>
            <a:r>
              <a:rPr lang="sv-SE" dirty="0"/>
              <a:t>Presentera för beslutsfattare:</a:t>
            </a:r>
          </a:p>
          <a:p>
            <a:pPr lvl="1"/>
            <a:r>
              <a:rPr lang="sv-SE" dirty="0"/>
              <a:t>Resultatet från identifiering och klassning av information</a:t>
            </a:r>
          </a:p>
          <a:p>
            <a:pPr lvl="1"/>
            <a:r>
              <a:rPr lang="sv-SE" dirty="0"/>
              <a:t>Identifierade risker, fokusera på de allvarligaste riskerna ni funnit</a:t>
            </a:r>
          </a:p>
          <a:p>
            <a:pPr lvl="1"/>
            <a:r>
              <a:rPr lang="sv-SE" dirty="0"/>
              <a:t>Föreslagna säkerhetsåtgärder</a:t>
            </a:r>
          </a:p>
          <a:p>
            <a:r>
              <a:rPr lang="sv-SE" dirty="0"/>
              <a:t>Läs mer om uppgiften i uppgiftsbeskrivningen för uppgift 5: Presentera underlag för beslut</a:t>
            </a:r>
          </a:p>
          <a:p>
            <a:r>
              <a:rPr lang="sv-SE" dirty="0"/>
              <a:t>Håll presentationen på en övergripande nivå</a:t>
            </a:r>
          </a:p>
          <a:p>
            <a:pPr lvl="1"/>
            <a:r>
              <a:rPr lang="sv-SE" dirty="0">
                <a:solidFill>
                  <a:schemeClr val="tx1"/>
                </a:solidFill>
              </a:rPr>
              <a:t>Överlämna materialet ni tagit fram för beslut och underlag inför ledningens genomgång. </a:t>
            </a:r>
          </a:p>
          <a:p>
            <a:pPr marL="457200" lvl="1" indent="0">
              <a:buNone/>
            </a:pPr>
            <a:endParaRPr lang="sv-SE" dirty="0"/>
          </a:p>
        </p:txBody>
      </p:sp>
    </p:spTree>
    <p:extLst>
      <p:ext uri="{BB962C8B-B14F-4D97-AF65-F5344CB8AC3E}">
        <p14:creationId xmlns:p14="http://schemas.microsoft.com/office/powerpoint/2010/main" val="1778578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22177" y="1108423"/>
            <a:ext cx="2557796" cy="1693590"/>
          </a:xfrm>
          <a:prstGeom prst="rect">
            <a:avLst/>
          </a:prstGeom>
        </p:spPr>
      </p:pic>
      <p:sp>
        <p:nvSpPr>
          <p:cNvPr id="2" name="Rubrik 1"/>
          <p:cNvSpPr>
            <a:spLocks noGrp="1"/>
          </p:cNvSpPr>
          <p:nvPr>
            <p:ph type="title"/>
          </p:nvPr>
        </p:nvSpPr>
        <p:spPr/>
        <p:txBody>
          <a:bodyPr/>
          <a:lstStyle/>
          <a:p>
            <a:r>
              <a:rPr lang="sv-SE" dirty="0"/>
              <a:t>Uppgift 5: Presentera underlag för beslut</a:t>
            </a:r>
          </a:p>
        </p:txBody>
      </p:sp>
      <p:sp>
        <p:nvSpPr>
          <p:cNvPr id="3" name="Platshållare för innehåll 2"/>
          <p:cNvSpPr>
            <a:spLocks noGrp="1"/>
          </p:cNvSpPr>
          <p:nvPr>
            <p:ph idx="1"/>
          </p:nvPr>
        </p:nvSpPr>
        <p:spPr/>
        <p:txBody>
          <a:bodyPr/>
          <a:lstStyle/>
          <a:p>
            <a:r>
              <a:rPr lang="sv-SE" dirty="0"/>
              <a:t>Presentera för beslutsfattare:</a:t>
            </a:r>
          </a:p>
          <a:p>
            <a:pPr lvl="1"/>
            <a:r>
              <a:rPr lang="sv-SE" dirty="0"/>
              <a:t>Resultatet från identifiering och klassning av information</a:t>
            </a:r>
          </a:p>
          <a:p>
            <a:pPr lvl="1"/>
            <a:r>
              <a:rPr lang="sv-SE" dirty="0"/>
              <a:t>Identifierade risker, fokusera på de allvarligaste riskerna ni funnit</a:t>
            </a:r>
          </a:p>
          <a:p>
            <a:pPr lvl="1"/>
            <a:r>
              <a:rPr lang="sv-SE" dirty="0"/>
              <a:t>Föreslagna säkerhetsåtgärder</a:t>
            </a:r>
          </a:p>
          <a:p>
            <a:r>
              <a:rPr lang="sv-SE" dirty="0"/>
              <a:t>Läs mer om uppgiften i uppgiftsbeskrivningen för uppgift 5: Presentera underlag för beslut</a:t>
            </a:r>
          </a:p>
          <a:p>
            <a:r>
              <a:rPr lang="sv-SE" dirty="0"/>
              <a:t>Håll presentationen på en övergripande nivå</a:t>
            </a:r>
          </a:p>
          <a:p>
            <a:pPr lvl="1"/>
            <a:r>
              <a:rPr lang="sv-SE" dirty="0">
                <a:solidFill>
                  <a:schemeClr val="tx1"/>
                </a:solidFill>
              </a:rPr>
              <a:t>Överlämna materialet ni tagit fram för beslut och underlag inför ledningens genomgång. </a:t>
            </a:r>
          </a:p>
          <a:p>
            <a:pPr marL="457200" lvl="1" indent="0">
              <a:buNone/>
            </a:pPr>
            <a:endParaRPr lang="sv-SE" dirty="0"/>
          </a:p>
        </p:txBody>
      </p:sp>
    </p:spTree>
    <p:extLst>
      <p:ext uri="{BB962C8B-B14F-4D97-AF65-F5344CB8AC3E}">
        <p14:creationId xmlns:p14="http://schemas.microsoft.com/office/powerpoint/2010/main" val="8143238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 av dagen</a:t>
            </a:r>
          </a:p>
        </p:txBody>
      </p:sp>
      <p:sp>
        <p:nvSpPr>
          <p:cNvPr id="3" name="Platshållare för innehåll 2"/>
          <p:cNvSpPr>
            <a:spLocks noGrp="1"/>
          </p:cNvSpPr>
          <p:nvPr>
            <p:ph idx="1"/>
          </p:nvPr>
        </p:nvSpPr>
        <p:spPr/>
        <p:txBody>
          <a:bodyPr/>
          <a:lstStyle/>
          <a:p>
            <a:r>
              <a:rPr lang="sv-SE" sz="1800" dirty="0"/>
              <a:t>Grundläggande teoretisk förståelse för vad systematiskt informationssäkerhetsarbete är</a:t>
            </a:r>
          </a:p>
          <a:p>
            <a:pPr lvl="1"/>
            <a:r>
              <a:rPr lang="sv-SE" sz="1600" dirty="0"/>
              <a:t>Identifiera och analysera</a:t>
            </a:r>
          </a:p>
          <a:p>
            <a:pPr lvl="1"/>
            <a:r>
              <a:rPr lang="sv-SE" sz="1600" dirty="0"/>
              <a:t>Utforma</a:t>
            </a:r>
          </a:p>
          <a:p>
            <a:pPr lvl="1"/>
            <a:r>
              <a:rPr lang="sv-SE" sz="1600" dirty="0"/>
              <a:t>Använda</a:t>
            </a:r>
          </a:p>
          <a:p>
            <a:pPr lvl="1"/>
            <a:r>
              <a:rPr lang="sv-SE" sz="1600" dirty="0"/>
              <a:t>Följa upp och förbättra</a:t>
            </a:r>
          </a:p>
          <a:p>
            <a:r>
              <a:rPr lang="sv-SE" sz="1800" dirty="0"/>
              <a:t>Praktiskt prövat att </a:t>
            </a:r>
          </a:p>
          <a:p>
            <a:pPr lvl="1"/>
            <a:r>
              <a:rPr lang="sv-SE" sz="1600" dirty="0"/>
              <a:t>Identifiera informationstillgångar</a:t>
            </a:r>
          </a:p>
          <a:p>
            <a:pPr lvl="1"/>
            <a:r>
              <a:rPr lang="sv-SE" sz="1600" dirty="0"/>
              <a:t>Klassa information</a:t>
            </a:r>
          </a:p>
          <a:p>
            <a:pPr lvl="1"/>
            <a:r>
              <a:rPr lang="sv-SE" sz="1600" dirty="0"/>
              <a:t>Bedöma risker</a:t>
            </a:r>
          </a:p>
          <a:p>
            <a:pPr lvl="1"/>
            <a:r>
              <a:rPr lang="sv-SE" sz="1600" dirty="0"/>
              <a:t>Föreslå säkerhetsåtgärder</a:t>
            </a:r>
          </a:p>
          <a:p>
            <a:pPr lvl="1"/>
            <a:r>
              <a:rPr lang="sv-SE" sz="1600" dirty="0"/>
              <a:t>Presentera vad du kommit </a:t>
            </a:r>
            <a:r>
              <a:rPr lang="sv-SE" sz="1600" dirty="0">
                <a:solidFill>
                  <a:schemeClr val="tx1"/>
                </a:solidFill>
              </a:rPr>
              <a:t>fram till för en beslutsfattare</a:t>
            </a:r>
            <a:endParaRPr lang="sv-SE" sz="2000" dirty="0"/>
          </a:p>
          <a:p>
            <a:endParaRPr lang="sv-SE" sz="2000" dirty="0"/>
          </a:p>
          <a:p>
            <a:endParaRPr lang="sv-SE" sz="2000" dirty="0"/>
          </a:p>
          <a:p>
            <a:pPr marL="0" indent="0">
              <a:buNone/>
            </a:pPr>
            <a:endParaRPr lang="sv-SE" sz="2000" dirty="0"/>
          </a:p>
          <a:p>
            <a:endParaRPr lang="sv-SE" sz="2000" dirty="0"/>
          </a:p>
        </p:txBody>
      </p:sp>
      <p:pic>
        <p:nvPicPr>
          <p:cNvPr id="5" name="Bildobjekt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86664" y="1794933"/>
            <a:ext cx="3790312" cy="3759201"/>
          </a:xfrm>
          <a:prstGeom prst="rect">
            <a:avLst/>
          </a:prstGeom>
        </p:spPr>
      </p:pic>
    </p:spTree>
    <p:extLst>
      <p:ext uri="{BB962C8B-B14F-4D97-AF65-F5344CB8AC3E}">
        <p14:creationId xmlns:p14="http://schemas.microsoft.com/office/powerpoint/2010/main" val="1303230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
            </a:r>
            <a:br>
              <a:rPr lang="sv-SE" dirty="0"/>
            </a:br>
            <a:r>
              <a:rPr lang="sv-SE" dirty="0"/>
              <a:t>Vad tänker du nu om systematiskt informationssäkerhetsarbete?</a:t>
            </a:r>
          </a:p>
        </p:txBody>
      </p:sp>
    </p:spTree>
    <p:extLst>
      <p:ext uri="{BB962C8B-B14F-4D97-AF65-F5344CB8AC3E}">
        <p14:creationId xmlns:p14="http://schemas.microsoft.com/office/powerpoint/2010/main" val="1159796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idx="4294967295"/>
          </p:nvPr>
        </p:nvSpPr>
        <p:spPr>
          <a:xfrm>
            <a:off x="1773388" y="1108423"/>
            <a:ext cx="8580582" cy="966397"/>
          </a:xfrm>
        </p:spPr>
        <p:txBody>
          <a:bodyPr/>
          <a:lstStyle/>
          <a:p>
            <a:r>
              <a:rPr lang="sv-SE" dirty="0">
                <a:solidFill>
                  <a:schemeClr val="bg1"/>
                </a:solidFill>
              </a:rPr>
              <a:t>Utvärdering - hur var dagen?</a:t>
            </a:r>
          </a:p>
        </p:txBody>
      </p:sp>
      <p:sp>
        <p:nvSpPr>
          <p:cNvPr id="6" name="Platshållare för innehåll 5"/>
          <p:cNvSpPr>
            <a:spLocks noGrp="1"/>
          </p:cNvSpPr>
          <p:nvPr>
            <p:ph idx="1"/>
          </p:nvPr>
        </p:nvSpPr>
        <p:spPr/>
        <p:txBody>
          <a:bodyPr/>
          <a:lstStyle/>
          <a:p>
            <a:r>
              <a:rPr lang="sv-SE" dirty="0"/>
              <a:t>Innehåll: betyg 1–4 (1 inte bra, 4 mycket bra)</a:t>
            </a:r>
          </a:p>
          <a:p>
            <a:r>
              <a:rPr lang="sv-SE" dirty="0"/>
              <a:t>Upplägg: betyg 1–4 (1 inte bra, 4 mycket bra)</a:t>
            </a:r>
          </a:p>
          <a:p>
            <a:endParaRPr lang="sv-SE" dirty="0"/>
          </a:p>
          <a:p>
            <a:r>
              <a:rPr lang="sv-SE" dirty="0"/>
              <a:t>Vad fungerade bra?</a:t>
            </a:r>
          </a:p>
          <a:p>
            <a:r>
              <a:rPr lang="sv-SE" dirty="0"/>
              <a:t>Vad skulle kunna förbättras?</a:t>
            </a:r>
          </a:p>
          <a:p>
            <a:endParaRPr lang="sv-SE" dirty="0"/>
          </a:p>
        </p:txBody>
      </p:sp>
      <p:pic>
        <p:nvPicPr>
          <p:cNvPr id="4" name="Bildobjekt 3">
            <a:extLst>
              <a:ext uri="{FF2B5EF4-FFF2-40B4-BE49-F238E27FC236}">
                <a16:creationId xmlns:a16="http://schemas.microsoft.com/office/drawing/2014/main" id="{607971AD-6CDF-9044-B2C7-8C41F2E6A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74" y="215695"/>
            <a:ext cx="647700" cy="647700"/>
          </a:xfrm>
          <a:prstGeom prst="rect">
            <a:avLst/>
          </a:prstGeom>
        </p:spPr>
      </p:pic>
    </p:spTree>
    <p:extLst>
      <p:ext uri="{BB962C8B-B14F-4D97-AF65-F5344CB8AC3E}">
        <p14:creationId xmlns:p14="http://schemas.microsoft.com/office/powerpoint/2010/main" val="2497584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Tack!</a:t>
            </a:r>
          </a:p>
        </p:txBody>
      </p:sp>
      <p:sp>
        <p:nvSpPr>
          <p:cNvPr id="3" name="Underrubrik 2"/>
          <p:cNvSpPr>
            <a:spLocks noGrp="1"/>
          </p:cNvSpPr>
          <p:nvPr>
            <p:ph type="subTitle" idx="1"/>
          </p:nvPr>
        </p:nvSpPr>
        <p:spPr>
          <a:xfrm>
            <a:off x="2092960" y="2448560"/>
            <a:ext cx="6534992" cy="1452880"/>
          </a:xfrm>
        </p:spPr>
        <p:txBody>
          <a:bodyPr/>
          <a:lstStyle/>
          <a:p>
            <a:r>
              <a:rPr lang="sv-SE" dirty="0"/>
              <a:t>Om du vill veta mer om metodstödet </a:t>
            </a:r>
          </a:p>
          <a:p>
            <a:r>
              <a:rPr lang="sv-SE" dirty="0">
                <a:hlinkClick r:id="rId2"/>
              </a:rPr>
              <a:t>www.informationssakerhet.se/metodstodet</a:t>
            </a:r>
            <a:r>
              <a:rPr lang="sv-SE" dirty="0"/>
              <a:t> </a:t>
            </a:r>
          </a:p>
        </p:txBody>
      </p:sp>
    </p:spTree>
    <p:extLst>
      <p:ext uri="{BB962C8B-B14F-4D97-AF65-F5344CB8AC3E}">
        <p14:creationId xmlns:p14="http://schemas.microsoft.com/office/powerpoint/2010/main" val="148319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Vad är det som ska skyddas?</a:t>
            </a:r>
          </a:p>
        </p:txBody>
      </p:sp>
      <p:sp>
        <p:nvSpPr>
          <p:cNvPr id="3" name="Platshållare för innehåll 2"/>
          <p:cNvSpPr>
            <a:spLocks noGrp="1"/>
          </p:cNvSpPr>
          <p:nvPr>
            <p:ph idx="1"/>
          </p:nvPr>
        </p:nvSpPr>
        <p:spPr/>
        <p:txBody>
          <a:bodyPr/>
          <a:lstStyle/>
          <a:p>
            <a:pPr marL="0" indent="0" algn="ctr">
              <a:buNone/>
            </a:pPr>
            <a:r>
              <a:rPr lang="sv-SE" sz="6000" b="1" dirty="0"/>
              <a:t>Information </a:t>
            </a:r>
          </a:p>
          <a:p>
            <a:pPr marL="0" indent="0">
              <a:buNone/>
            </a:pPr>
            <a:endParaRPr lang="sv-SE" b="1" dirty="0"/>
          </a:p>
          <a:p>
            <a:pPr marL="0" indent="0">
              <a:buNone/>
            </a:pPr>
            <a:r>
              <a:rPr lang="sv-SE" b="1" dirty="0"/>
              <a:t>så att informationens behov av skydd för </a:t>
            </a:r>
            <a:r>
              <a:rPr lang="sv-SE" b="1" dirty="0" err="1"/>
              <a:t>konfidentialitet</a:t>
            </a:r>
            <a:r>
              <a:rPr lang="sv-SE" b="1" dirty="0"/>
              <a:t>, riktighet och tillgänglighet upprätthålls</a:t>
            </a:r>
          </a:p>
          <a:p>
            <a:pPr marL="0" indent="0">
              <a:buNone/>
            </a:pPr>
            <a:endParaRPr lang="sv-SE" sz="2200" dirty="0"/>
          </a:p>
        </p:txBody>
      </p:sp>
      <p:sp>
        <p:nvSpPr>
          <p:cNvPr id="2" name="textruta 1"/>
          <p:cNvSpPr txBox="1"/>
          <p:nvPr/>
        </p:nvSpPr>
        <p:spPr>
          <a:xfrm>
            <a:off x="4655616" y="5924191"/>
            <a:ext cx="4559473" cy="369332"/>
          </a:xfrm>
          <a:prstGeom prst="rect">
            <a:avLst/>
          </a:prstGeom>
          <a:noFill/>
        </p:spPr>
        <p:txBody>
          <a:bodyPr wrap="square" rtlCol="0">
            <a:spAutoFit/>
          </a:bodyPr>
          <a:lstStyle/>
          <a:p>
            <a:r>
              <a:rPr lang="sv-SE" dirty="0"/>
              <a:t>Drottninggatan 11, 132 54 Storköping</a:t>
            </a:r>
          </a:p>
        </p:txBody>
      </p:sp>
      <p:sp>
        <p:nvSpPr>
          <p:cNvPr id="4" name="textruta 3"/>
          <p:cNvSpPr txBox="1"/>
          <p:nvPr/>
        </p:nvSpPr>
        <p:spPr>
          <a:xfrm rot="233284">
            <a:off x="7091382" y="5138586"/>
            <a:ext cx="4058408" cy="369332"/>
          </a:xfrm>
          <a:prstGeom prst="rect">
            <a:avLst/>
          </a:prstGeom>
          <a:noFill/>
        </p:spPr>
        <p:txBody>
          <a:bodyPr wrap="square" rtlCol="0">
            <a:spAutoFit/>
          </a:bodyPr>
          <a:lstStyle/>
          <a:p>
            <a:r>
              <a:rPr lang="sv-SE" dirty="0"/>
              <a:t>Informationen i Larm-systemet</a:t>
            </a:r>
          </a:p>
        </p:txBody>
      </p:sp>
      <p:sp>
        <p:nvSpPr>
          <p:cNvPr id="6" name="textruta 5"/>
          <p:cNvSpPr txBox="1"/>
          <p:nvPr/>
        </p:nvSpPr>
        <p:spPr>
          <a:xfrm rot="2638497">
            <a:off x="2095287" y="5266482"/>
            <a:ext cx="2055696" cy="1200329"/>
          </a:xfrm>
          <a:prstGeom prst="rect">
            <a:avLst/>
          </a:prstGeom>
          <a:noFill/>
        </p:spPr>
        <p:txBody>
          <a:bodyPr wrap="square" rtlCol="0">
            <a:spAutoFit/>
          </a:bodyPr>
          <a:lstStyle/>
          <a:p>
            <a:r>
              <a:rPr lang="sv-SE" dirty="0"/>
              <a:t>Amanda har brutit benet och är sjukskriven i två månader!!!!</a:t>
            </a:r>
          </a:p>
        </p:txBody>
      </p:sp>
      <p:sp>
        <p:nvSpPr>
          <p:cNvPr id="7" name="textruta 6"/>
          <p:cNvSpPr txBox="1"/>
          <p:nvPr/>
        </p:nvSpPr>
        <p:spPr>
          <a:xfrm rot="595298">
            <a:off x="9557817" y="4543619"/>
            <a:ext cx="2041705" cy="369332"/>
          </a:xfrm>
          <a:prstGeom prst="rect">
            <a:avLst/>
          </a:prstGeom>
          <a:noFill/>
        </p:spPr>
        <p:txBody>
          <a:bodyPr wrap="square" rtlCol="0">
            <a:spAutoFit/>
          </a:bodyPr>
          <a:lstStyle/>
          <a:p>
            <a:r>
              <a:rPr lang="sv-SE" dirty="0"/>
              <a:t>Korv 10 kronor</a:t>
            </a:r>
          </a:p>
        </p:txBody>
      </p:sp>
    </p:spTree>
    <p:extLst>
      <p:ext uri="{BB962C8B-B14F-4D97-AF65-F5344CB8AC3E}">
        <p14:creationId xmlns:p14="http://schemas.microsoft.com/office/powerpoint/2010/main" val="214135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Vad är </a:t>
            </a:r>
            <a:r>
              <a:rPr lang="sv-SE" dirty="0" err="1"/>
              <a:t>konfidentialitet</a:t>
            </a:r>
            <a:r>
              <a:rPr lang="sv-SE" dirty="0"/>
              <a:t>, riktighet och tillgänglighet?</a:t>
            </a:r>
          </a:p>
        </p:txBody>
      </p:sp>
      <p:sp>
        <p:nvSpPr>
          <p:cNvPr id="3" name="Platshållare för innehåll 2"/>
          <p:cNvSpPr>
            <a:spLocks noGrp="1"/>
          </p:cNvSpPr>
          <p:nvPr>
            <p:ph idx="1"/>
          </p:nvPr>
        </p:nvSpPr>
        <p:spPr/>
        <p:txBody>
          <a:bodyPr/>
          <a:lstStyle/>
          <a:p>
            <a:pPr marL="0" indent="0" algn="ctr">
              <a:buNone/>
            </a:pPr>
            <a:endParaRPr lang="sv-SE" b="1" dirty="0"/>
          </a:p>
          <a:p>
            <a:pPr marL="0" indent="0">
              <a:buNone/>
            </a:pPr>
            <a:r>
              <a:rPr lang="sv-SE" b="1" dirty="0" err="1"/>
              <a:t>Konfidentialitet</a:t>
            </a:r>
            <a:r>
              <a:rPr lang="sv-SE" dirty="0"/>
              <a:t>	</a:t>
            </a:r>
            <a:r>
              <a:rPr lang="sv-SE" sz="2200" dirty="0"/>
              <a:t>att endast behöriga personer får ta del av 				informationen</a:t>
            </a:r>
            <a:br>
              <a:rPr lang="sv-SE" sz="2200" dirty="0"/>
            </a:br>
            <a:endParaRPr lang="sv-SE" sz="2200" dirty="0"/>
          </a:p>
          <a:p>
            <a:pPr marL="0" indent="0">
              <a:buNone/>
            </a:pPr>
            <a:r>
              <a:rPr lang="sv-SE" b="1" dirty="0"/>
              <a:t>Riktighet</a:t>
            </a:r>
            <a:r>
              <a:rPr lang="sv-SE" dirty="0"/>
              <a:t>		</a:t>
            </a:r>
            <a:r>
              <a:rPr lang="sv-SE" sz="2200" dirty="0"/>
              <a:t>att vi kan lita på att informationen är 					korrekt och inte manipulerad eller förstörd</a:t>
            </a:r>
            <a:br>
              <a:rPr lang="sv-SE" sz="2200" dirty="0"/>
            </a:br>
            <a:endParaRPr lang="sv-SE" sz="2200" dirty="0"/>
          </a:p>
          <a:p>
            <a:pPr marL="0" indent="0">
              <a:buNone/>
            </a:pPr>
            <a:r>
              <a:rPr lang="sv-SE" b="1" dirty="0"/>
              <a:t>Tillgänglighet</a:t>
            </a:r>
            <a:r>
              <a:rPr lang="sv-SE" dirty="0"/>
              <a:t>	</a:t>
            </a:r>
            <a:r>
              <a:rPr lang="sv-SE" sz="2200" dirty="0"/>
              <a:t>att informationen finns tillgänglig när 					behörig efterfrågar den</a:t>
            </a:r>
          </a:p>
          <a:p>
            <a:pPr marL="0" indent="0">
              <a:buNone/>
            </a:pPr>
            <a:endParaRPr lang="sv-SE" sz="2200" dirty="0"/>
          </a:p>
        </p:txBody>
      </p:sp>
    </p:spTree>
    <p:extLst>
      <p:ext uri="{BB962C8B-B14F-4D97-AF65-F5344CB8AC3E}">
        <p14:creationId xmlns:p14="http://schemas.microsoft.com/office/powerpoint/2010/main" val="3745233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16777215"/>
</p:tagLst>
</file>

<file path=ppt/tags/tag10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0"/>
</p:tagLst>
</file>

<file path=ppt/tags/tag107.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6.xml><?xml version="1.0" encoding="utf-8"?>
<p:tagLst xmlns:a="http://schemas.openxmlformats.org/drawingml/2006/main" xmlns:r="http://schemas.openxmlformats.org/officeDocument/2006/relationships" xmlns:p="http://schemas.openxmlformats.org/presentationml/2006/main">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28.xml><?xml version="1.0" encoding="utf-8"?>
<p:tagLst xmlns:a="http://schemas.openxmlformats.org/drawingml/2006/main" xmlns:r="http://schemas.openxmlformats.org/officeDocument/2006/relationships" xmlns:p="http://schemas.openxmlformats.org/presentationml/2006/main">
  <p:tag name="TEXTCOLOR" val="16777215"/>
</p:tagLst>
</file>

<file path=ppt/tags/tag29.xml><?xml version="1.0" encoding="utf-8"?>
<p:tagLst xmlns:a="http://schemas.openxmlformats.org/drawingml/2006/main" xmlns:r="http://schemas.openxmlformats.org/officeDocument/2006/relationships" xmlns:p="http://schemas.openxmlformats.org/presentationml/2006/main">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4.xml><?xml version="1.0" encoding="utf-8"?>
<p:tagLst xmlns:a="http://schemas.openxmlformats.org/drawingml/2006/main" xmlns:r="http://schemas.openxmlformats.org/officeDocument/2006/relationships" xmlns:p="http://schemas.openxmlformats.org/presentationml/2006/main">
  <p:tag name="TEXTCOLOR" val="0"/>
</p:tagLst>
</file>

<file path=ppt/tags/tag35.xml><?xml version="1.0" encoding="utf-8"?>
<p:tagLst xmlns:a="http://schemas.openxmlformats.org/drawingml/2006/main" xmlns:r="http://schemas.openxmlformats.org/officeDocument/2006/relationships" xmlns:p="http://schemas.openxmlformats.org/presentationml/2006/main">
  <p:tag name="TEXTCOLOR" val="16777215"/>
</p:tagLst>
</file>

<file path=ppt/tags/tag3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TEXTCOLOR" val="0"/>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0"/>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0"/>
</p:tagLst>
</file>

<file path=ppt/tags/tag46.xml><?xml version="1.0" encoding="utf-8"?>
<p:tagLst xmlns:a="http://schemas.openxmlformats.org/drawingml/2006/main" xmlns:r="http://schemas.openxmlformats.org/officeDocument/2006/relationships" xmlns:p="http://schemas.openxmlformats.org/presentationml/2006/main">
  <p:tag name="TEXTCOLOR" val="0"/>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9.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TEXTCOLOR" val="0"/>
</p:tagLst>
</file>

<file path=ppt/tags/tag51.xml><?xml version="1.0" encoding="utf-8"?>
<p:tagLst xmlns:a="http://schemas.openxmlformats.org/drawingml/2006/main" xmlns:r="http://schemas.openxmlformats.org/officeDocument/2006/relationships" xmlns:p="http://schemas.openxmlformats.org/presentationml/2006/main">
  <p:tag name="TEXTCOLOR" val="16777215"/>
</p:tagLst>
</file>

<file path=ppt/tags/tag5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53.xml><?xml version="1.0" encoding="utf-8"?>
<p:tagLst xmlns:a="http://schemas.openxmlformats.org/drawingml/2006/main" xmlns:r="http://schemas.openxmlformats.org/officeDocument/2006/relationships" xmlns:p="http://schemas.openxmlformats.org/presentationml/2006/main">
  <p:tag name="TEXTCOLOR" val="0"/>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16777215"/>
</p:tagLst>
</file>

<file path=ppt/tags/tag5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7.xml><?xml version="1.0" encoding="utf-8"?>
<p:tagLst xmlns:a="http://schemas.openxmlformats.org/drawingml/2006/main" xmlns:r="http://schemas.openxmlformats.org/officeDocument/2006/relationships" xmlns:p="http://schemas.openxmlformats.org/presentationml/2006/main">
  <p:tag name="TEXTCOLOR" val="0"/>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16777215"/>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1.xml><?xml version="1.0" encoding="utf-8"?>
<p:tagLst xmlns:a="http://schemas.openxmlformats.org/drawingml/2006/main" xmlns:r="http://schemas.openxmlformats.org/officeDocument/2006/relationships" xmlns:p="http://schemas.openxmlformats.org/presentationml/2006/main">
  <p:tag name="TEXTCOLOR" val="0"/>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16777215"/>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TEXTCOLOR" val="0"/>
</p:tagLst>
</file>

<file path=ppt/tags/tag71.xml><?xml version="1.0" encoding="utf-8"?>
<p:tagLst xmlns:a="http://schemas.openxmlformats.org/drawingml/2006/main" xmlns:r="http://schemas.openxmlformats.org/officeDocument/2006/relationships" xmlns:p="http://schemas.openxmlformats.org/presentationml/2006/main">
  <p:tag name="TEXTCOLOR" val="16777215"/>
</p:tagLst>
</file>

<file path=ppt/tags/tag7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3.xml><?xml version="1.0" encoding="utf-8"?>
<p:tagLst xmlns:a="http://schemas.openxmlformats.org/drawingml/2006/main" xmlns:r="http://schemas.openxmlformats.org/officeDocument/2006/relationships" xmlns:p="http://schemas.openxmlformats.org/presentationml/2006/main">
  <p:tag name="TEXTCOLOR" val="0"/>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TEXTCOLOR" val="0"/>
</p:tagLst>
</file>

<file path=ppt/tags/tag79.xml><?xml version="1.0" encoding="utf-8"?>
<p:tagLst xmlns:a="http://schemas.openxmlformats.org/drawingml/2006/main" xmlns:r="http://schemas.openxmlformats.org/officeDocument/2006/relationships" xmlns:p="http://schemas.openxmlformats.org/presentationml/2006/main">
  <p:tag name="TEXTCOLOR" val="16777215"/>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0"/>
</p:tagLst>
</file>

<file path=ppt/tags/tag87.xml><?xml version="1.0" encoding="utf-8"?>
<p:tagLst xmlns:a="http://schemas.openxmlformats.org/drawingml/2006/main" xmlns:r="http://schemas.openxmlformats.org/officeDocument/2006/relationships" xmlns:p="http://schemas.openxmlformats.org/presentationml/2006/main">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0"/>
</p:tagLst>
</file>

<file path=ppt/tags/tag99.xml><?xml version="1.0" encoding="utf-8"?>
<p:tagLst xmlns:a="http://schemas.openxmlformats.org/drawingml/2006/main" xmlns:r="http://schemas.openxmlformats.org/officeDocument/2006/relationships" xmlns:p="http://schemas.openxmlformats.org/presentationml/2006/main">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narkiveras xmlns="9c950a28-eb4a-4f43-b9f9-45c02166cf8c">true</Kanarkivera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0631653F924324698BE7D90F97B627A" ma:contentTypeVersion="14" ma:contentTypeDescription="Skapa ett nytt dokument." ma:contentTypeScope="" ma:versionID="511d6e8191aee17d482d5a3fff9520d5">
  <xsd:schema xmlns:xsd="http://www.w3.org/2001/XMLSchema" xmlns:xs="http://www.w3.org/2001/XMLSchema" xmlns:p="http://schemas.microsoft.com/office/2006/metadata/properties" xmlns:ns2="1d358615-c749-462e-b141-ebbf7cdbce9a" xmlns:ns3="9c950a28-eb4a-4f43-b9f9-45c02166cf8c" targetNamespace="http://schemas.microsoft.com/office/2006/metadata/properties" ma:root="true" ma:fieldsID="28de225035e66dc176e1e44eaa0979f8" ns2:_="" ns3:_="">
    <xsd:import namespace="1d358615-c749-462e-b141-ebbf7cdbce9a"/>
    <xsd:import namespace="9c950a28-eb4a-4f43-b9f9-45c02166cf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Kanarkivera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58615-c749-462e-b141-ebbf7cdbce9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950a28-eb4a-4f43-b9f9-45c02166cf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anarkiveras" ma:index="20" nillable="true" ma:displayName="Kan arkiveras" ma:default="1" ma:format="Dropdown" ma:internalName="Kanarkiveras">
      <xsd:simpleType>
        <xsd:restriction base="dms:Boolea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EA76A-AC63-4585-BE77-AEC4F32E6D78}">
  <ds:schemaRefs>
    <ds:schemaRef ds:uri="http://purl.org/dc/dcmitype/"/>
    <ds:schemaRef ds:uri="1d358615-c749-462e-b141-ebbf7cdbce9a"/>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9c950a28-eb4a-4f43-b9f9-45c02166cf8c"/>
    <ds:schemaRef ds:uri="http://www.w3.org/XML/1998/namespace"/>
  </ds:schemaRefs>
</ds:datastoreItem>
</file>

<file path=customXml/itemProps2.xml><?xml version="1.0" encoding="utf-8"?>
<ds:datastoreItem xmlns:ds="http://schemas.openxmlformats.org/officeDocument/2006/customXml" ds:itemID="{A4D3CDC0-BAC6-4C72-878E-236BC96A810D}">
  <ds:schemaRefs>
    <ds:schemaRef ds:uri="http://schemas.microsoft.com/sharepoint/v3/contenttype/forms"/>
  </ds:schemaRefs>
</ds:datastoreItem>
</file>

<file path=customXml/itemProps3.xml><?xml version="1.0" encoding="utf-8"?>
<ds:datastoreItem xmlns:ds="http://schemas.openxmlformats.org/officeDocument/2006/customXml" ds:itemID="{5ABD2514-8EF5-413E-82D9-4C9342621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58615-c749-462e-b141-ebbf7cdbce9a"/>
    <ds:schemaRef ds:uri="9c950a28-eb4a-4f43-b9f9-45c02166cf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3027</Words>
  <Application>Microsoft Office PowerPoint</Application>
  <PresentationFormat>Bredbild</PresentationFormat>
  <Paragraphs>616</Paragraphs>
  <Slides>77</Slides>
  <Notes>60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77</vt:i4>
      </vt:variant>
    </vt:vector>
  </HeadingPairs>
  <TitlesOfParts>
    <vt:vector size="84" baseType="lpstr">
      <vt:lpstr>Arial</vt:lpstr>
      <vt:lpstr>Calibri</vt:lpstr>
      <vt:lpstr>Century Gothic</vt:lpstr>
      <vt:lpstr>Courier New</vt:lpstr>
      <vt:lpstr>Garamond</vt:lpstr>
      <vt:lpstr>Times New Roman</vt:lpstr>
      <vt:lpstr>MSB PPT Egna</vt:lpstr>
      <vt:lpstr>Utbildning i systematiskt informations­säkerhetsarbete</vt:lpstr>
      <vt:lpstr>Agenda</vt:lpstr>
      <vt:lpstr>Vi som är här och praktiska saker</vt:lpstr>
      <vt:lpstr>Vi som är här och praktiska saker</vt:lpstr>
      <vt:lpstr> Målet med utbildningen</vt:lpstr>
      <vt:lpstr>Systematiskt informationssäkerhetsarbete</vt:lpstr>
      <vt:lpstr>PowerPoint-presentation</vt:lpstr>
      <vt:lpstr>Vad är det som ska skyddas?</vt:lpstr>
      <vt:lpstr>Vad är konfidentialitet, riktighet och tillgänglighet?</vt:lpstr>
      <vt:lpstr>Vad ska information skyddas mot?</vt:lpstr>
      <vt:lpstr>Hur skyddar vi informationen?</vt:lpstr>
      <vt:lpstr>Systematiskt informationssäkerhetsarbete </vt:lpstr>
      <vt:lpstr>Perspektiv på styrning och ansvar</vt:lpstr>
      <vt:lpstr>Roller och ansvar i det systematiska informationssäkerhetsarbetet</vt:lpstr>
      <vt:lpstr>CISO och övriga roller med särskilt ansvar</vt:lpstr>
      <vt:lpstr>Externa krav på att hantera information</vt:lpstr>
      <vt:lpstr>PAUS</vt:lpstr>
      <vt:lpstr>Vårt informationssäkerhetsarbete</vt:lpstr>
      <vt:lpstr>Status i vårt systematiska informationssäkerhetsarbete</vt:lpstr>
      <vt:lpstr>Min roll och mitt ansvar som CISO</vt:lpstr>
      <vt:lpstr>Att stödja verksamheter  - en mycket viktig roll!</vt:lpstr>
      <vt:lpstr>Att stödja verksamheter  med informationssäkerhet</vt:lpstr>
      <vt:lpstr>MSB:s metodstöd</vt:lpstr>
      <vt:lpstr>PowerPoint-presentation</vt:lpstr>
      <vt:lpstr> </vt:lpstr>
      <vt:lpstr>EL-VIS AB</vt:lpstr>
      <vt:lpstr>Om EL-VIS AB:s verksamhet</vt:lpstr>
      <vt:lpstr>Om EL-VIS AB:s organisation</vt:lpstr>
      <vt:lpstr>Informationssäkerhetsarbetet  på EL-VIS AB</vt:lpstr>
      <vt:lpstr>Identifiera och analysera </vt:lpstr>
      <vt:lpstr>Metodsteg – Identifiera och analysera </vt:lpstr>
      <vt:lpstr>Analysera för att förstå din verksamhet </vt:lpstr>
      <vt:lpstr>Verksamhetsanalys – Identifiera informationstillgångar</vt:lpstr>
      <vt:lpstr>Exempel – inventera informationstillgångar</vt:lpstr>
      <vt:lpstr>Uppgift 1: Identifiera informationstillgångar</vt:lpstr>
      <vt:lpstr>Uppgift 1: Identifiera informationstillgångar</vt:lpstr>
      <vt:lpstr>Bedöma risk</vt:lpstr>
      <vt:lpstr>Bedömning av risk i förhållande  till sanningen</vt:lpstr>
      <vt:lpstr>Definitioner vid bedömning av risk</vt:lpstr>
      <vt:lpstr>Exempel - konsekvensnivåer </vt:lpstr>
      <vt:lpstr>Exempel – sannolikhetsnivåer och riskmatris</vt:lpstr>
      <vt:lpstr>Exempel – bedöma risker</vt:lpstr>
      <vt:lpstr>Uppgift 2: Bedöm risker</vt:lpstr>
      <vt:lpstr>Uppgift 2: Bedöm risker</vt:lpstr>
      <vt:lpstr>LUNCH</vt:lpstr>
      <vt:lpstr>Utforma</vt:lpstr>
      <vt:lpstr>Metodsteg – Utforma</vt:lpstr>
      <vt:lpstr>Att utforma det material som behövs</vt:lpstr>
      <vt:lpstr>Mål, styrdokument och tillhörande stöd  </vt:lpstr>
      <vt:lpstr>Informationssäkerhetspolicy  – ledningens mål </vt:lpstr>
      <vt:lpstr>Använda</vt:lpstr>
      <vt:lpstr>Metodsteg – Använda</vt:lpstr>
      <vt:lpstr>Utbilda och kommunicera</vt:lpstr>
      <vt:lpstr>Klassa information</vt:lpstr>
      <vt:lpstr>Klassa information</vt:lpstr>
      <vt:lpstr>Exempel – informationsklassningsmatris </vt:lpstr>
      <vt:lpstr>Exempel – Klassa information</vt:lpstr>
      <vt:lpstr>Uppgift 3: Klassa information</vt:lpstr>
      <vt:lpstr>Uppgift 3: Klassa information </vt:lpstr>
      <vt:lpstr>Ta fram förslag på säkerhetsåtgärder</vt:lpstr>
      <vt:lpstr>Olika typer av säkerhetsåtgärder</vt:lpstr>
      <vt:lpstr>Handlingsplan</vt:lpstr>
      <vt:lpstr>Exempel – Ta fram förslag på säkerhetsåtgärder</vt:lpstr>
      <vt:lpstr>Uppgift 4: Ta fram förslag på säkerhetsåtgärder</vt:lpstr>
      <vt:lpstr>Uppgift 4: Ta fram förslag på säkerhetsåtgärder</vt:lpstr>
      <vt:lpstr>PAUS</vt:lpstr>
      <vt:lpstr>Följa upp och förbättra</vt:lpstr>
      <vt:lpstr>Metodsteg – Följa upp och förbättra</vt:lpstr>
      <vt:lpstr>Följa upp och förbättra</vt:lpstr>
      <vt:lpstr>Följa upp och förbättra på olika nivåer</vt:lpstr>
      <vt:lpstr>Exempel – Ta fram underlag för beslut </vt:lpstr>
      <vt:lpstr>Uppgift 5: Presentera underlag för beslut</vt:lpstr>
      <vt:lpstr>Uppgift 5: Presentera underlag för beslut</vt:lpstr>
      <vt:lpstr>Sammanfattning av dagen</vt:lpstr>
      <vt:lpstr>           Vad tänker du nu om systematiskt informationssäkerhetsarbete?</vt:lpstr>
      <vt:lpstr>Utvärdering - hur var dagen?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Heldagsutbildning i MSB:s Metodstöd för systematisk informationssäkerhetsarbete</dc:title>
  <dc:creator>Christel Manner</dc:creator>
  <cp:lastModifiedBy>Bergroth Maria</cp:lastModifiedBy>
  <cp:revision>355</cp:revision>
  <cp:lastPrinted>2021-02-01T10:10:50Z</cp:lastPrinted>
  <dcterms:created xsi:type="dcterms:W3CDTF">2020-12-01T15:19:15Z</dcterms:created>
  <dcterms:modified xsi:type="dcterms:W3CDTF">2021-09-30T13:19:28Z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0x01010050631653F924324698BE7D90F97B627A</vt:lpwstr>
  </property>
  <property fmtid="{D5CDD505-2E9C-101B-9397-08002B2CF9AE}" pid="3" name="MSB_SiteBusinessProcess">
    <vt:lpwstr>1;#Standard|42db7290-f92b-446b-999c-1bee6d848af0</vt:lpwstr>
  </property>
  <property fmtid="{D5CDD505-2E9C-101B-9397-08002B2CF9AE}" pid="4" name="MSB_DocumentType">
    <vt:lpwstr/>
  </property>
</Properties>
</file>