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56" r:id="rId5"/>
    <p:sldId id="257" r:id="rId6"/>
    <p:sldId id="260" r:id="rId7"/>
    <p:sldId id="264" r:id="rId8"/>
    <p:sldId id="258" r:id="rId9"/>
    <p:sldId id="265" r:id="rId10"/>
    <p:sldId id="266"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5B59EAF-34B9-8DA9-260C-CF47F634D5A7}" name="Hanna Mix" initials="HM" userId="S::hanna.mix@advant.se::e443ae08-b3d6-4f98-83d2-41b225279b4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BEA969-0B70-FF4F-802D-7EF9D1A1B8C9}" v="5" dt="2022-11-17T10:02:18.6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512" autoAdjust="0"/>
    <p:restoredTop sz="81481" autoAdjust="0"/>
  </p:normalViewPr>
  <p:slideViewPr>
    <p:cSldViewPr snapToGrid="0" showGuides="1">
      <p:cViewPr varScale="1">
        <p:scale>
          <a:sx n="56" d="100"/>
          <a:sy n="56" d="100"/>
        </p:scale>
        <p:origin x="1356" y="48"/>
      </p:cViewPr>
      <p:guideLst/>
    </p:cSldViewPr>
  </p:slideViewPr>
  <p:notesTextViewPr>
    <p:cViewPr>
      <p:scale>
        <a:sx n="85" d="100"/>
        <a:sy n="8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an Eld" userId="b4df82b6-e453-4dcc-8f0e-7a79c3943a10" providerId="ADAL" clId="{A078103B-1F12-4E49-8A52-7731F3AF34F2}"/>
    <pc:docChg chg="undo custSel modSld">
      <pc:chgData name="Stephan Eld" userId="b4df82b6-e453-4dcc-8f0e-7a79c3943a10" providerId="ADAL" clId="{A078103B-1F12-4E49-8A52-7731F3AF34F2}" dt="2020-02-18T14:53:59.298" v="153" actId="167"/>
      <pc:docMkLst>
        <pc:docMk/>
      </pc:docMkLst>
      <pc:sldChg chg="addSp delSp modSp addAnim delAnim modAnim">
        <pc:chgData name="Stephan Eld" userId="b4df82b6-e453-4dcc-8f0e-7a79c3943a10" providerId="ADAL" clId="{A078103B-1F12-4E49-8A52-7731F3AF34F2}" dt="2020-02-18T14:53:32.219" v="150" actId="167"/>
        <pc:sldMkLst>
          <pc:docMk/>
          <pc:sldMk cId="676633589" sldId="258"/>
        </pc:sldMkLst>
        <pc:spChg chg="add del topLvl">
          <ac:chgData name="Stephan Eld" userId="b4df82b6-e453-4dcc-8f0e-7a79c3943a10" providerId="ADAL" clId="{A078103B-1F12-4E49-8A52-7731F3AF34F2}" dt="2020-02-18T12:45:36.880" v="71" actId="478"/>
          <ac:spMkLst>
            <pc:docMk/>
            <pc:sldMk cId="676633589" sldId="258"/>
            <ac:spMk id="66" creationId="{2F08A45A-E1A4-4BE4-8C96-7C1EF5733805}"/>
          </ac:spMkLst>
        </pc:spChg>
        <pc:spChg chg="mod topLvl">
          <ac:chgData name="Stephan Eld" userId="b4df82b6-e453-4dcc-8f0e-7a79c3943a10" providerId="ADAL" clId="{A078103B-1F12-4E49-8A52-7731F3AF34F2}" dt="2020-02-18T14:52:32.759" v="139" actId="14100"/>
          <ac:spMkLst>
            <pc:docMk/>
            <pc:sldMk cId="676633589" sldId="258"/>
            <ac:spMk id="95" creationId="{37E701AF-9A79-4FBC-8EDA-1FEC72489E27}"/>
          </ac:spMkLst>
        </pc:spChg>
        <pc:grpChg chg="add del topLvl">
          <ac:chgData name="Stephan Eld" userId="b4df82b6-e453-4dcc-8f0e-7a79c3943a10" providerId="ADAL" clId="{A078103B-1F12-4E49-8A52-7731F3AF34F2}" dt="2020-02-18T12:45:36.231" v="70" actId="478"/>
          <ac:grpSpMkLst>
            <pc:docMk/>
            <pc:sldMk cId="676633589" sldId="258"/>
            <ac:grpSpMk id="13" creationId="{CA1C7B6B-6395-4DF1-AEE7-FEDB6A54C392}"/>
          </ac:grpSpMkLst>
        </pc:grpChg>
        <pc:grpChg chg="add del mod">
          <ac:chgData name="Stephan Eld" userId="b4df82b6-e453-4dcc-8f0e-7a79c3943a10" providerId="ADAL" clId="{A078103B-1F12-4E49-8A52-7731F3AF34F2}" dt="2020-02-18T14:53:32.219" v="150" actId="167"/>
          <ac:grpSpMkLst>
            <pc:docMk/>
            <pc:sldMk cId="676633589" sldId="258"/>
            <ac:grpSpMk id="78" creationId="{1ADB74FB-7BA9-48C7-BECB-21153A901AD1}"/>
          </ac:grpSpMkLst>
        </pc:grpChg>
        <pc:grpChg chg="add del mod">
          <ac:chgData name="Stephan Eld" userId="b4df82b6-e453-4dcc-8f0e-7a79c3943a10" providerId="ADAL" clId="{A078103B-1F12-4E49-8A52-7731F3AF34F2}" dt="2020-02-18T14:53:17.997" v="148" actId="167"/>
          <ac:grpSpMkLst>
            <pc:docMk/>
            <pc:sldMk cId="676633589" sldId="258"/>
            <ac:grpSpMk id="92" creationId="{11EED9DC-9FCA-420C-8558-F91C5B5B1A9D}"/>
          </ac:grpSpMkLst>
        </pc:grpChg>
        <pc:grpChg chg="mod topLvl">
          <ac:chgData name="Stephan Eld" userId="b4df82b6-e453-4dcc-8f0e-7a79c3943a10" providerId="ADAL" clId="{A078103B-1F12-4E49-8A52-7731F3AF34F2}" dt="2020-02-18T12:45:43.171" v="73" actId="165"/>
          <ac:grpSpMkLst>
            <pc:docMk/>
            <pc:sldMk cId="676633589" sldId="258"/>
            <ac:grpSpMk id="93" creationId="{1B9AB794-1A94-474A-AF8A-14C4C6A3FF59}"/>
          </ac:grpSpMkLst>
        </pc:grpChg>
        <pc:picChg chg="add del mod">
          <ac:chgData name="Stephan Eld" userId="b4df82b6-e453-4dcc-8f0e-7a79c3943a10" providerId="ADAL" clId="{A078103B-1F12-4E49-8A52-7731F3AF34F2}" dt="2020-02-18T14:53:24.868" v="149" actId="14826"/>
          <ac:picMkLst>
            <pc:docMk/>
            <pc:sldMk cId="676633589" sldId="258"/>
            <ac:picMk id="59" creationId="{903296A9-5155-4DBE-8C75-9D6AC9870919}"/>
          </ac:picMkLst>
        </pc:picChg>
        <pc:picChg chg="mod topLvl">
          <ac:chgData name="Stephan Eld" userId="b4df82b6-e453-4dcc-8f0e-7a79c3943a10" providerId="ADAL" clId="{A078103B-1F12-4E49-8A52-7731F3AF34F2}" dt="2020-02-18T14:52:26.922" v="134" actId="14826"/>
          <ac:picMkLst>
            <pc:docMk/>
            <pc:sldMk cId="676633589" sldId="258"/>
            <ac:picMk id="94" creationId="{71C7B6B9-92F8-42B3-B0EE-11D492AEDC70}"/>
          </ac:picMkLst>
        </pc:picChg>
      </pc:sldChg>
      <pc:sldChg chg="addSp delSp modSp modAnim">
        <pc:chgData name="Stephan Eld" userId="b4df82b6-e453-4dcc-8f0e-7a79c3943a10" providerId="ADAL" clId="{A078103B-1F12-4E49-8A52-7731F3AF34F2}" dt="2020-02-18T14:48:46.945" v="129" actId="14100"/>
        <pc:sldMkLst>
          <pc:docMk/>
          <pc:sldMk cId="399860145" sldId="260"/>
        </pc:sldMkLst>
        <pc:spChg chg="mod">
          <ac:chgData name="Stephan Eld" userId="b4df82b6-e453-4dcc-8f0e-7a79c3943a10" providerId="ADAL" clId="{A078103B-1F12-4E49-8A52-7731F3AF34F2}" dt="2020-02-18T12:47:42.389" v="82" actId="14100"/>
          <ac:spMkLst>
            <pc:docMk/>
            <pc:sldMk cId="399860145" sldId="260"/>
            <ac:spMk id="11" creationId="{80DC616D-B702-4A7E-8C8F-A243690A5FC9}"/>
          </ac:spMkLst>
        </pc:spChg>
        <pc:spChg chg="mod topLvl">
          <ac:chgData name="Stephan Eld" userId="b4df82b6-e453-4dcc-8f0e-7a79c3943a10" providerId="ADAL" clId="{A078103B-1F12-4E49-8A52-7731F3AF34F2}" dt="2020-02-18T14:48:46.945" v="129" actId="14100"/>
          <ac:spMkLst>
            <pc:docMk/>
            <pc:sldMk cId="399860145" sldId="260"/>
            <ac:spMk id="66" creationId="{2F08A45A-E1A4-4BE4-8C96-7C1EF5733805}"/>
          </ac:spMkLst>
        </pc:spChg>
        <pc:grpChg chg="mod topLvl">
          <ac:chgData name="Stephan Eld" userId="b4df82b6-e453-4dcc-8f0e-7a79c3943a10" providerId="ADAL" clId="{A078103B-1F12-4E49-8A52-7731F3AF34F2}" dt="2020-02-18T12:47:28.144" v="80" actId="165"/>
          <ac:grpSpMkLst>
            <pc:docMk/>
            <pc:sldMk cId="399860145" sldId="260"/>
            <ac:grpSpMk id="13" creationId="{CA1C7B6B-6395-4DF1-AEE7-FEDB6A54C392}"/>
          </ac:grpSpMkLst>
        </pc:grpChg>
        <pc:grpChg chg="add del mod">
          <ac:chgData name="Stephan Eld" userId="b4df82b6-e453-4dcc-8f0e-7a79c3943a10" providerId="ADAL" clId="{A078103B-1F12-4E49-8A52-7731F3AF34F2}" dt="2020-02-18T14:48:41.290" v="126" actId="14826"/>
          <ac:grpSpMkLst>
            <pc:docMk/>
            <pc:sldMk cId="399860145" sldId="260"/>
            <ac:grpSpMk id="78" creationId="{1ADB74FB-7BA9-48C7-BECB-21153A901AD1}"/>
          </ac:grpSpMkLst>
        </pc:grpChg>
        <pc:picChg chg="mod topLvl">
          <ac:chgData name="Stephan Eld" userId="b4df82b6-e453-4dcc-8f0e-7a79c3943a10" providerId="ADAL" clId="{A078103B-1F12-4E49-8A52-7731F3AF34F2}" dt="2020-02-18T14:48:41.290" v="126" actId="14826"/>
          <ac:picMkLst>
            <pc:docMk/>
            <pc:sldMk cId="399860145" sldId="260"/>
            <ac:picMk id="59" creationId="{903296A9-5155-4DBE-8C75-9D6AC9870919}"/>
          </ac:picMkLst>
        </pc:picChg>
      </pc:sldChg>
      <pc:sldChg chg="addSp delSp modSp modAnim">
        <pc:chgData name="Stephan Eld" userId="b4df82b6-e453-4dcc-8f0e-7a79c3943a10" providerId="ADAL" clId="{A078103B-1F12-4E49-8A52-7731F3AF34F2}" dt="2020-02-18T14:53:09.155" v="147" actId="167"/>
        <pc:sldMkLst>
          <pc:docMk/>
          <pc:sldMk cId="1122001959" sldId="264"/>
        </pc:sldMkLst>
        <pc:spChg chg="mod topLvl">
          <ac:chgData name="Stephan Eld" userId="b4df82b6-e453-4dcc-8f0e-7a79c3943a10" providerId="ADAL" clId="{A078103B-1F12-4E49-8A52-7731F3AF34F2}" dt="2020-02-18T12:45:50.325" v="76" actId="165"/>
          <ac:spMkLst>
            <pc:docMk/>
            <pc:sldMk cId="1122001959" sldId="264"/>
            <ac:spMk id="66" creationId="{2F08A45A-E1A4-4BE4-8C96-7C1EF5733805}"/>
          </ac:spMkLst>
        </pc:spChg>
        <pc:grpChg chg="add mod">
          <ac:chgData name="Stephan Eld" userId="b4df82b6-e453-4dcc-8f0e-7a79c3943a10" providerId="ADAL" clId="{A078103B-1F12-4E49-8A52-7731F3AF34F2}" dt="2020-02-18T12:45:46.997" v="74" actId="164"/>
          <ac:grpSpMkLst>
            <pc:docMk/>
            <pc:sldMk cId="1122001959" sldId="264"/>
            <ac:grpSpMk id="2" creationId="{141EB96B-75A0-B74B-858E-5A95F1930739}"/>
          </ac:grpSpMkLst>
        </pc:grpChg>
        <pc:grpChg chg="mod topLvl">
          <ac:chgData name="Stephan Eld" userId="b4df82b6-e453-4dcc-8f0e-7a79c3943a10" providerId="ADAL" clId="{A078103B-1F12-4E49-8A52-7731F3AF34F2}" dt="2020-02-18T12:45:50.325" v="76" actId="165"/>
          <ac:grpSpMkLst>
            <pc:docMk/>
            <pc:sldMk cId="1122001959" sldId="264"/>
            <ac:grpSpMk id="13" creationId="{CA1C7B6B-6395-4DF1-AEE7-FEDB6A54C392}"/>
          </ac:grpSpMkLst>
        </pc:grpChg>
        <pc:grpChg chg="add del mod">
          <ac:chgData name="Stephan Eld" userId="b4df82b6-e453-4dcc-8f0e-7a79c3943a10" providerId="ADAL" clId="{A078103B-1F12-4E49-8A52-7731F3AF34F2}" dt="2020-02-18T14:53:09.155" v="147" actId="167"/>
          <ac:grpSpMkLst>
            <pc:docMk/>
            <pc:sldMk cId="1122001959" sldId="264"/>
            <ac:grpSpMk id="78" creationId="{1ADB74FB-7BA9-48C7-BECB-21153A901AD1}"/>
          </ac:grpSpMkLst>
        </pc:grpChg>
        <pc:picChg chg="mod topLvl">
          <ac:chgData name="Stephan Eld" userId="b4df82b6-e453-4dcc-8f0e-7a79c3943a10" providerId="ADAL" clId="{A078103B-1F12-4E49-8A52-7731F3AF34F2}" dt="2020-02-18T14:49:23.537" v="130" actId="14826"/>
          <ac:picMkLst>
            <pc:docMk/>
            <pc:sldMk cId="1122001959" sldId="264"/>
            <ac:picMk id="59" creationId="{903296A9-5155-4DBE-8C75-9D6AC9870919}"/>
          </ac:picMkLst>
        </pc:picChg>
      </pc:sldChg>
      <pc:sldChg chg="addSp modSp">
        <pc:chgData name="Stephan Eld" userId="b4df82b6-e453-4dcc-8f0e-7a79c3943a10" providerId="ADAL" clId="{A078103B-1F12-4E49-8A52-7731F3AF34F2}" dt="2020-02-18T14:53:59.298" v="153" actId="167"/>
        <pc:sldMkLst>
          <pc:docMk/>
          <pc:sldMk cId="518802891" sldId="265"/>
        </pc:sldMkLst>
        <pc:spChg chg="mod">
          <ac:chgData name="Stephan Eld" userId="b4df82b6-e453-4dcc-8f0e-7a79c3943a10" providerId="ADAL" clId="{A078103B-1F12-4E49-8A52-7731F3AF34F2}" dt="2020-02-18T14:52:54.623" v="146" actId="14100"/>
          <ac:spMkLst>
            <pc:docMk/>
            <pc:sldMk cId="518802891" sldId="265"/>
            <ac:spMk id="95" creationId="{37E701AF-9A79-4FBC-8EDA-1FEC72489E27}"/>
          </ac:spMkLst>
        </pc:spChg>
        <pc:grpChg chg="mod">
          <ac:chgData name="Stephan Eld" userId="b4df82b6-e453-4dcc-8f0e-7a79c3943a10" providerId="ADAL" clId="{A078103B-1F12-4E49-8A52-7731F3AF34F2}" dt="2020-02-18T14:53:59.298" v="153" actId="167"/>
          <ac:grpSpMkLst>
            <pc:docMk/>
            <pc:sldMk cId="518802891" sldId="265"/>
            <ac:grpSpMk id="78" creationId="{1ADB74FB-7BA9-48C7-BECB-21153A901AD1}"/>
          </ac:grpSpMkLst>
        </pc:grpChg>
        <pc:grpChg chg="mod">
          <ac:chgData name="Stephan Eld" userId="b4df82b6-e453-4dcc-8f0e-7a79c3943a10" providerId="ADAL" clId="{A078103B-1F12-4E49-8A52-7731F3AF34F2}" dt="2020-02-18T14:53:46.450" v="151" actId="167"/>
          <ac:grpSpMkLst>
            <pc:docMk/>
            <pc:sldMk cId="518802891" sldId="265"/>
            <ac:grpSpMk id="92" creationId="{11EED9DC-9FCA-420C-8558-F91C5B5B1A9D}"/>
          </ac:grpSpMkLst>
        </pc:grpChg>
        <pc:picChg chg="mod">
          <ac:chgData name="Stephan Eld" userId="b4df82b6-e453-4dcc-8f0e-7a79c3943a10" providerId="ADAL" clId="{A078103B-1F12-4E49-8A52-7731F3AF34F2}" dt="2020-02-18T14:53:54.554" v="152" actId="14826"/>
          <ac:picMkLst>
            <pc:docMk/>
            <pc:sldMk cId="518802891" sldId="265"/>
            <ac:picMk id="59" creationId="{903296A9-5155-4DBE-8C75-9D6AC9870919}"/>
          </ac:picMkLst>
        </pc:picChg>
        <pc:picChg chg="mod">
          <ac:chgData name="Stephan Eld" userId="b4df82b6-e453-4dcc-8f0e-7a79c3943a10" providerId="ADAL" clId="{A078103B-1F12-4E49-8A52-7731F3AF34F2}" dt="2020-02-18T14:52:50.228" v="143" actId="14826"/>
          <ac:picMkLst>
            <pc:docMk/>
            <pc:sldMk cId="518802891" sldId="265"/>
            <ac:picMk id="94" creationId="{71C7B6B9-92F8-42B3-B0EE-11D492AEDC70}"/>
          </ac:picMkLst>
        </pc:picChg>
        <pc:picChg chg="add mod">
          <ac:chgData name="Stephan Eld" userId="b4df82b6-e453-4dcc-8f0e-7a79c3943a10" providerId="ADAL" clId="{A078103B-1F12-4E49-8A52-7731F3AF34F2}" dt="2020-02-18T12:56:27.645" v="111" actId="571"/>
          <ac:picMkLst>
            <pc:docMk/>
            <pc:sldMk cId="518802891" sldId="265"/>
            <ac:picMk id="147" creationId="{933885CB-5EE4-A447-958B-8A615B53433A}"/>
          </ac:picMkLst>
        </pc:picChg>
      </pc:sldChg>
    </pc:docChg>
  </pc:docChgLst>
  <pc:docChgLst>
    <pc:chgData name="Hanna Mix" userId="e443ae08-b3d6-4f98-83d2-41b225279b44" providerId="ADAL" clId="{6A9C86A3-0ED9-CF4C-BB81-946E8F61A9F0}"/>
    <pc:docChg chg="undo custSel modSld">
      <pc:chgData name="Hanna Mix" userId="e443ae08-b3d6-4f98-83d2-41b225279b44" providerId="ADAL" clId="{6A9C86A3-0ED9-CF4C-BB81-946E8F61A9F0}" dt="2022-10-18T14:31:20.720" v="239" actId="962"/>
      <pc:docMkLst>
        <pc:docMk/>
      </pc:docMkLst>
      <pc:sldChg chg="modSp mod">
        <pc:chgData name="Hanna Mix" userId="e443ae08-b3d6-4f98-83d2-41b225279b44" providerId="ADAL" clId="{6A9C86A3-0ED9-CF4C-BB81-946E8F61A9F0}" dt="2022-10-18T14:29:55.733" v="218" actId="962"/>
        <pc:sldMkLst>
          <pc:docMk/>
          <pc:sldMk cId="676633589" sldId="258"/>
        </pc:sldMkLst>
        <pc:spChg chg="mod">
          <ac:chgData name="Hanna Mix" userId="e443ae08-b3d6-4f98-83d2-41b225279b44" providerId="ADAL" clId="{6A9C86A3-0ED9-CF4C-BB81-946E8F61A9F0}" dt="2022-10-18T14:20:05.436" v="20" actId="2085"/>
          <ac:spMkLst>
            <pc:docMk/>
            <pc:sldMk cId="676633589" sldId="258"/>
            <ac:spMk id="42" creationId="{D993946B-5165-4506-BE8F-99AD40EC8DE6}"/>
          </ac:spMkLst>
        </pc:spChg>
        <pc:spChg chg="mod">
          <ac:chgData name="Hanna Mix" userId="e443ae08-b3d6-4f98-83d2-41b225279b44" providerId="ADAL" clId="{6A9C86A3-0ED9-CF4C-BB81-946E8F61A9F0}" dt="2022-10-18T14:20:05.436" v="20" actId="2085"/>
          <ac:spMkLst>
            <pc:docMk/>
            <pc:sldMk cId="676633589" sldId="258"/>
            <ac:spMk id="43" creationId="{7D455CEF-1035-45D5-87ED-EFC98C15AE0F}"/>
          </ac:spMkLst>
        </pc:spChg>
        <pc:spChg chg="mod">
          <ac:chgData name="Hanna Mix" userId="e443ae08-b3d6-4f98-83d2-41b225279b44" providerId="ADAL" clId="{6A9C86A3-0ED9-CF4C-BB81-946E8F61A9F0}" dt="2022-10-18T14:20:42.761" v="27" actId="207"/>
          <ac:spMkLst>
            <pc:docMk/>
            <pc:sldMk cId="676633589" sldId="258"/>
            <ac:spMk id="48" creationId="{5728CB6A-ED3E-445F-8900-43FDD73F298C}"/>
          </ac:spMkLst>
        </pc:spChg>
        <pc:spChg chg="mod">
          <ac:chgData name="Hanna Mix" userId="e443ae08-b3d6-4f98-83d2-41b225279b44" providerId="ADAL" clId="{6A9C86A3-0ED9-CF4C-BB81-946E8F61A9F0}" dt="2022-10-18T14:20:42.761" v="27" actId="207"/>
          <ac:spMkLst>
            <pc:docMk/>
            <pc:sldMk cId="676633589" sldId="258"/>
            <ac:spMk id="49" creationId="{0C94F109-5848-4CF7-A451-A324083622B1}"/>
          </ac:spMkLst>
        </pc:spChg>
        <pc:spChg chg="mod">
          <ac:chgData name="Hanna Mix" userId="e443ae08-b3d6-4f98-83d2-41b225279b44" providerId="ADAL" clId="{6A9C86A3-0ED9-CF4C-BB81-946E8F61A9F0}" dt="2022-10-18T14:21:02.174" v="32" actId="2085"/>
          <ac:spMkLst>
            <pc:docMk/>
            <pc:sldMk cId="676633589" sldId="258"/>
            <ac:spMk id="54" creationId="{7424C156-29E9-4C1C-AE8D-4A999B0A91F6}"/>
          </ac:spMkLst>
        </pc:spChg>
        <pc:spChg chg="mod">
          <ac:chgData name="Hanna Mix" userId="e443ae08-b3d6-4f98-83d2-41b225279b44" providerId="ADAL" clId="{6A9C86A3-0ED9-CF4C-BB81-946E8F61A9F0}" dt="2022-10-18T14:21:02.174" v="32" actId="2085"/>
          <ac:spMkLst>
            <pc:docMk/>
            <pc:sldMk cId="676633589" sldId="258"/>
            <ac:spMk id="55" creationId="{2484E7BE-69C3-4E4A-8213-2313AD4A72B2}"/>
          </ac:spMkLst>
        </pc:spChg>
        <pc:spChg chg="mod">
          <ac:chgData name="Hanna Mix" userId="e443ae08-b3d6-4f98-83d2-41b225279b44" providerId="ADAL" clId="{6A9C86A3-0ED9-CF4C-BB81-946E8F61A9F0}" dt="2022-10-18T14:22:22.443" v="40" actId="2085"/>
          <ac:spMkLst>
            <pc:docMk/>
            <pc:sldMk cId="676633589" sldId="258"/>
            <ac:spMk id="72" creationId="{84CE8785-F5DB-46C1-B652-5D23AAE75AB9}"/>
          </ac:spMkLst>
        </pc:spChg>
        <pc:spChg chg="mod">
          <ac:chgData name="Hanna Mix" userId="e443ae08-b3d6-4f98-83d2-41b225279b44" providerId="ADAL" clId="{6A9C86A3-0ED9-CF4C-BB81-946E8F61A9F0}" dt="2022-10-18T14:22:17.787" v="38" actId="2085"/>
          <ac:spMkLst>
            <pc:docMk/>
            <pc:sldMk cId="676633589" sldId="258"/>
            <ac:spMk id="74" creationId="{C35CE16C-E852-40F7-AFD6-DD2980E02368}"/>
          </ac:spMkLst>
        </pc:spChg>
        <pc:spChg chg="mod">
          <ac:chgData name="Hanna Mix" userId="e443ae08-b3d6-4f98-83d2-41b225279b44" providerId="ADAL" clId="{6A9C86A3-0ED9-CF4C-BB81-946E8F61A9F0}" dt="2022-10-18T14:22:12.673" v="36" actId="207"/>
          <ac:spMkLst>
            <pc:docMk/>
            <pc:sldMk cId="676633589" sldId="258"/>
            <ac:spMk id="76" creationId="{BD6F95BD-4AD3-4477-81C1-1EA6D8C6C4AD}"/>
          </ac:spMkLst>
        </pc:spChg>
        <pc:spChg chg="mod">
          <ac:chgData name="Hanna Mix" userId="e443ae08-b3d6-4f98-83d2-41b225279b44" providerId="ADAL" clId="{6A9C86A3-0ED9-CF4C-BB81-946E8F61A9F0}" dt="2022-10-18T14:19:23.217" v="11" actId="2085"/>
          <ac:spMkLst>
            <pc:docMk/>
            <pc:sldMk cId="676633589" sldId="258"/>
            <ac:spMk id="122" creationId="{3EF24BED-54EE-4F27-B466-745B67DA71FD}"/>
          </ac:spMkLst>
        </pc:spChg>
        <pc:spChg chg="mod">
          <ac:chgData name="Hanna Mix" userId="e443ae08-b3d6-4f98-83d2-41b225279b44" providerId="ADAL" clId="{6A9C86A3-0ED9-CF4C-BB81-946E8F61A9F0}" dt="2022-10-18T14:19:23.217" v="11" actId="2085"/>
          <ac:spMkLst>
            <pc:docMk/>
            <pc:sldMk cId="676633589" sldId="258"/>
            <ac:spMk id="123" creationId="{FD4968A9-D4DA-431C-A8CE-14010FAF2C38}"/>
          </ac:spMkLst>
        </pc:spChg>
        <pc:spChg chg="mod">
          <ac:chgData name="Hanna Mix" userId="e443ae08-b3d6-4f98-83d2-41b225279b44" providerId="ADAL" clId="{6A9C86A3-0ED9-CF4C-BB81-946E8F61A9F0}" dt="2022-10-18T14:19:23.217" v="11" actId="2085"/>
          <ac:spMkLst>
            <pc:docMk/>
            <pc:sldMk cId="676633589" sldId="258"/>
            <ac:spMk id="124" creationId="{37BBA27B-EB7A-4A3D-A2D0-B72779823312}"/>
          </ac:spMkLst>
        </pc:spChg>
        <pc:spChg chg="mod">
          <ac:chgData name="Hanna Mix" userId="e443ae08-b3d6-4f98-83d2-41b225279b44" providerId="ADAL" clId="{6A9C86A3-0ED9-CF4C-BB81-946E8F61A9F0}" dt="2022-10-18T14:20:33.769" v="26" actId="207"/>
          <ac:spMkLst>
            <pc:docMk/>
            <pc:sldMk cId="676633589" sldId="258"/>
            <ac:spMk id="133" creationId="{002A77BD-10BD-47B7-A6EE-D20832B0A2C1}"/>
          </ac:spMkLst>
        </pc:spChg>
        <pc:spChg chg="mod">
          <ac:chgData name="Hanna Mix" userId="e443ae08-b3d6-4f98-83d2-41b225279b44" providerId="ADAL" clId="{6A9C86A3-0ED9-CF4C-BB81-946E8F61A9F0}" dt="2022-10-18T14:20:33.769" v="26" actId="207"/>
          <ac:spMkLst>
            <pc:docMk/>
            <pc:sldMk cId="676633589" sldId="258"/>
            <ac:spMk id="134" creationId="{6631EBDE-6371-4DC7-8B2E-5C839A78B328}"/>
          </ac:spMkLst>
        </pc:spChg>
        <pc:spChg chg="mod">
          <ac:chgData name="Hanna Mix" userId="e443ae08-b3d6-4f98-83d2-41b225279b44" providerId="ADAL" clId="{6A9C86A3-0ED9-CF4C-BB81-946E8F61A9F0}" dt="2022-10-18T14:20:33.769" v="26" actId="207"/>
          <ac:spMkLst>
            <pc:docMk/>
            <pc:sldMk cId="676633589" sldId="258"/>
            <ac:spMk id="135" creationId="{667C676E-2F9F-46C4-8E18-32FD5ECAC844}"/>
          </ac:spMkLst>
        </pc:spChg>
        <pc:spChg chg="mod">
          <ac:chgData name="Hanna Mix" userId="e443ae08-b3d6-4f98-83d2-41b225279b44" providerId="ADAL" clId="{6A9C86A3-0ED9-CF4C-BB81-946E8F61A9F0}" dt="2022-10-18T14:20:53.981" v="30" actId="207"/>
          <ac:spMkLst>
            <pc:docMk/>
            <pc:sldMk cId="676633589" sldId="258"/>
            <ac:spMk id="144" creationId="{72E1C8EE-7432-4933-90F5-6DD0AA9366E3}"/>
          </ac:spMkLst>
        </pc:spChg>
        <pc:spChg chg="mod">
          <ac:chgData name="Hanna Mix" userId="e443ae08-b3d6-4f98-83d2-41b225279b44" providerId="ADAL" clId="{6A9C86A3-0ED9-CF4C-BB81-946E8F61A9F0}" dt="2022-10-18T14:20:53.981" v="30" actId="207"/>
          <ac:spMkLst>
            <pc:docMk/>
            <pc:sldMk cId="676633589" sldId="258"/>
            <ac:spMk id="145" creationId="{EE1AD6EA-44C3-4924-80C8-B5BC7BE8C52A}"/>
          </ac:spMkLst>
        </pc:spChg>
        <pc:spChg chg="mod">
          <ac:chgData name="Hanna Mix" userId="e443ae08-b3d6-4f98-83d2-41b225279b44" providerId="ADAL" clId="{6A9C86A3-0ED9-CF4C-BB81-946E8F61A9F0}" dt="2022-10-18T14:20:53.981" v="30" actId="207"/>
          <ac:spMkLst>
            <pc:docMk/>
            <pc:sldMk cId="676633589" sldId="258"/>
            <ac:spMk id="146" creationId="{B348DFB5-C5B4-4ECA-A127-B232D96BBF4C}"/>
          </ac:spMkLst>
        </pc:spChg>
        <pc:grpChg chg="mod">
          <ac:chgData name="Hanna Mix" userId="e443ae08-b3d6-4f98-83d2-41b225279b44" providerId="ADAL" clId="{6A9C86A3-0ED9-CF4C-BB81-946E8F61A9F0}" dt="2022-10-18T14:20:02.082" v="19" actId="207"/>
          <ac:grpSpMkLst>
            <pc:docMk/>
            <pc:sldMk cId="676633589" sldId="258"/>
            <ac:grpSpMk id="41" creationId="{60EB06AB-49D2-43D6-8EF6-8A43BF182BDF}"/>
          </ac:grpSpMkLst>
        </pc:grpChg>
        <pc:grpChg chg="mod">
          <ac:chgData name="Hanna Mix" userId="e443ae08-b3d6-4f98-83d2-41b225279b44" providerId="ADAL" clId="{6A9C86A3-0ED9-CF4C-BB81-946E8F61A9F0}" dt="2022-10-18T14:20:42.761" v="27" actId="207"/>
          <ac:grpSpMkLst>
            <pc:docMk/>
            <pc:sldMk cId="676633589" sldId="258"/>
            <ac:grpSpMk id="47" creationId="{AAB73397-1350-4B2A-B51E-462DAAC5A4BA}"/>
          </ac:grpSpMkLst>
        </pc:grpChg>
        <pc:grpChg chg="mod">
          <ac:chgData name="Hanna Mix" userId="e443ae08-b3d6-4f98-83d2-41b225279b44" providerId="ADAL" clId="{6A9C86A3-0ED9-CF4C-BB81-946E8F61A9F0}" dt="2022-10-18T14:20:59.661" v="31" actId="207"/>
          <ac:grpSpMkLst>
            <pc:docMk/>
            <pc:sldMk cId="676633589" sldId="258"/>
            <ac:grpSpMk id="53" creationId="{55876E3E-27A6-4B20-9C87-828B298734D6}"/>
          </ac:grpSpMkLst>
        </pc:grpChg>
        <pc:grpChg chg="mod">
          <ac:chgData name="Hanna Mix" userId="e443ae08-b3d6-4f98-83d2-41b225279b44" providerId="ADAL" clId="{6A9C86A3-0ED9-CF4C-BB81-946E8F61A9F0}" dt="2022-10-18T14:28:34.466" v="198" actId="962"/>
          <ac:grpSpMkLst>
            <pc:docMk/>
            <pc:sldMk cId="676633589" sldId="258"/>
            <ac:grpSpMk id="78" creationId="{1ADB74FB-7BA9-48C7-BECB-21153A901AD1}"/>
          </ac:grpSpMkLst>
        </pc:grpChg>
        <pc:grpChg chg="mod">
          <ac:chgData name="Hanna Mix" userId="e443ae08-b3d6-4f98-83d2-41b225279b44" providerId="ADAL" clId="{6A9C86A3-0ED9-CF4C-BB81-946E8F61A9F0}" dt="2022-10-18T14:28:46.695" v="201" actId="962"/>
          <ac:grpSpMkLst>
            <pc:docMk/>
            <pc:sldMk cId="676633589" sldId="258"/>
            <ac:grpSpMk id="79" creationId="{38E4A667-CBE5-49C0-8660-27D98037C2AA}"/>
          </ac:grpSpMkLst>
        </pc:grpChg>
        <pc:grpChg chg="mod">
          <ac:chgData name="Hanna Mix" userId="e443ae08-b3d6-4f98-83d2-41b225279b44" providerId="ADAL" clId="{6A9C86A3-0ED9-CF4C-BB81-946E8F61A9F0}" dt="2022-10-18T14:28:50.603" v="202" actId="962"/>
          <ac:grpSpMkLst>
            <pc:docMk/>
            <pc:sldMk cId="676633589" sldId="258"/>
            <ac:grpSpMk id="80" creationId="{45F3F1CA-85DA-4028-A70B-B08B0C434D8F}"/>
          </ac:grpSpMkLst>
        </pc:grpChg>
        <pc:grpChg chg="mod">
          <ac:chgData name="Hanna Mix" userId="e443ae08-b3d6-4f98-83d2-41b225279b44" providerId="ADAL" clId="{6A9C86A3-0ED9-CF4C-BB81-946E8F61A9F0}" dt="2022-10-18T14:28:54.453" v="203" actId="962"/>
          <ac:grpSpMkLst>
            <pc:docMk/>
            <pc:sldMk cId="676633589" sldId="258"/>
            <ac:grpSpMk id="81" creationId="{A525338E-E3CD-4383-976F-8251DEBD36EC}"/>
          </ac:grpSpMkLst>
        </pc:grpChg>
        <pc:grpChg chg="mod">
          <ac:chgData name="Hanna Mix" userId="e443ae08-b3d6-4f98-83d2-41b225279b44" providerId="ADAL" clId="{6A9C86A3-0ED9-CF4C-BB81-946E8F61A9F0}" dt="2022-10-18T14:28:57.909" v="204" actId="962"/>
          <ac:grpSpMkLst>
            <pc:docMk/>
            <pc:sldMk cId="676633589" sldId="258"/>
            <ac:grpSpMk id="82" creationId="{E10455DE-F8F7-4C53-85D1-73379C6DD74D}"/>
          </ac:grpSpMkLst>
        </pc:grpChg>
        <pc:grpChg chg="mod">
          <ac:chgData name="Hanna Mix" userId="e443ae08-b3d6-4f98-83d2-41b225279b44" providerId="ADAL" clId="{6A9C86A3-0ED9-CF4C-BB81-946E8F61A9F0}" dt="2022-10-18T14:29:01.270" v="205" actId="962"/>
          <ac:grpSpMkLst>
            <pc:docMk/>
            <pc:sldMk cId="676633589" sldId="258"/>
            <ac:grpSpMk id="83" creationId="{3CDF1FF9-0F16-4A72-BEAD-ADF9E14FB5FF}"/>
          </ac:grpSpMkLst>
        </pc:grpChg>
        <pc:grpChg chg="mod">
          <ac:chgData name="Hanna Mix" userId="e443ae08-b3d6-4f98-83d2-41b225279b44" providerId="ADAL" clId="{6A9C86A3-0ED9-CF4C-BB81-946E8F61A9F0}" dt="2022-10-18T14:29:05.231" v="206" actId="962"/>
          <ac:grpSpMkLst>
            <pc:docMk/>
            <pc:sldMk cId="676633589" sldId="258"/>
            <ac:grpSpMk id="84" creationId="{12845E4A-235C-4EB4-8E11-5074B55BAE25}"/>
          </ac:grpSpMkLst>
        </pc:grpChg>
        <pc:grpChg chg="mod">
          <ac:chgData name="Hanna Mix" userId="e443ae08-b3d6-4f98-83d2-41b225279b44" providerId="ADAL" clId="{6A9C86A3-0ED9-CF4C-BB81-946E8F61A9F0}" dt="2022-10-18T14:29:09.294" v="207" actId="962"/>
          <ac:grpSpMkLst>
            <pc:docMk/>
            <pc:sldMk cId="676633589" sldId="258"/>
            <ac:grpSpMk id="85" creationId="{F80E03C8-7B4F-4589-96E9-6767146C8ED5}"/>
          </ac:grpSpMkLst>
        </pc:grpChg>
        <pc:grpChg chg="mod">
          <ac:chgData name="Hanna Mix" userId="e443ae08-b3d6-4f98-83d2-41b225279b44" providerId="ADAL" clId="{6A9C86A3-0ED9-CF4C-BB81-946E8F61A9F0}" dt="2022-10-18T14:29:13.205" v="208" actId="962"/>
          <ac:grpSpMkLst>
            <pc:docMk/>
            <pc:sldMk cId="676633589" sldId="258"/>
            <ac:grpSpMk id="86" creationId="{3BD7E9A6-51D4-46B8-B681-3F9A44E5F765}"/>
          </ac:grpSpMkLst>
        </pc:grpChg>
        <pc:grpChg chg="mod">
          <ac:chgData name="Hanna Mix" userId="e443ae08-b3d6-4f98-83d2-41b225279b44" providerId="ADAL" clId="{6A9C86A3-0ED9-CF4C-BB81-946E8F61A9F0}" dt="2022-10-18T14:29:25.348" v="211" actId="962"/>
          <ac:grpSpMkLst>
            <pc:docMk/>
            <pc:sldMk cId="676633589" sldId="258"/>
            <ac:grpSpMk id="87" creationId="{40330658-DFC6-4CBC-96E1-1632CC4BAD36}"/>
          </ac:grpSpMkLst>
        </pc:grpChg>
        <pc:grpChg chg="mod">
          <ac:chgData name="Hanna Mix" userId="e443ae08-b3d6-4f98-83d2-41b225279b44" providerId="ADAL" clId="{6A9C86A3-0ED9-CF4C-BB81-946E8F61A9F0}" dt="2022-10-18T14:28:41.879" v="200" actId="962"/>
          <ac:grpSpMkLst>
            <pc:docMk/>
            <pc:sldMk cId="676633589" sldId="258"/>
            <ac:grpSpMk id="88" creationId="{C097F46D-E8C6-44D4-8053-5034301EF1DB}"/>
          </ac:grpSpMkLst>
        </pc:grpChg>
        <pc:grpChg chg="mod">
          <ac:chgData name="Hanna Mix" userId="e443ae08-b3d6-4f98-83d2-41b225279b44" providerId="ADAL" clId="{6A9C86A3-0ED9-CF4C-BB81-946E8F61A9F0}" dt="2022-10-18T14:28:38.414" v="199" actId="962"/>
          <ac:grpSpMkLst>
            <pc:docMk/>
            <pc:sldMk cId="676633589" sldId="258"/>
            <ac:grpSpMk id="92" creationId="{11EED9DC-9FCA-420C-8558-F91C5B5B1A9D}"/>
          </ac:grpSpMkLst>
        </pc:grpChg>
        <pc:grpChg chg="mod">
          <ac:chgData name="Hanna Mix" userId="e443ae08-b3d6-4f98-83d2-41b225279b44" providerId="ADAL" clId="{6A9C86A3-0ED9-CF4C-BB81-946E8F61A9F0}" dt="2022-10-18T14:29:17.517" v="209" actId="962"/>
          <ac:grpSpMkLst>
            <pc:docMk/>
            <pc:sldMk cId="676633589" sldId="258"/>
            <ac:grpSpMk id="98" creationId="{64484F85-116F-4F49-9449-5981AFB78116}"/>
          </ac:grpSpMkLst>
        </pc:grpChg>
        <pc:grpChg chg="mod">
          <ac:chgData name="Hanna Mix" userId="e443ae08-b3d6-4f98-83d2-41b225279b44" providerId="ADAL" clId="{6A9C86A3-0ED9-CF4C-BB81-946E8F61A9F0}" dt="2022-10-18T14:29:21.357" v="210" actId="962"/>
          <ac:grpSpMkLst>
            <pc:docMk/>
            <pc:sldMk cId="676633589" sldId="258"/>
            <ac:grpSpMk id="103" creationId="{14CB5C49-4F02-4383-958C-4720E27D7BAE}"/>
          </ac:grpSpMkLst>
        </pc:grpChg>
        <pc:grpChg chg="mod">
          <ac:chgData name="Hanna Mix" userId="e443ae08-b3d6-4f98-83d2-41b225279b44" providerId="ADAL" clId="{6A9C86A3-0ED9-CF4C-BB81-946E8F61A9F0}" dt="2022-10-18T14:29:29.818" v="212" actId="962"/>
          <ac:grpSpMkLst>
            <pc:docMk/>
            <pc:sldMk cId="676633589" sldId="258"/>
            <ac:grpSpMk id="109" creationId="{6BD42AEC-9CB4-47A3-8E86-99E7EF91267E}"/>
          </ac:grpSpMkLst>
        </pc:grpChg>
        <pc:grpChg chg="mod">
          <ac:chgData name="Hanna Mix" userId="e443ae08-b3d6-4f98-83d2-41b225279b44" providerId="ADAL" clId="{6A9C86A3-0ED9-CF4C-BB81-946E8F61A9F0}" dt="2022-10-18T14:29:33.383" v="213" actId="962"/>
          <ac:grpSpMkLst>
            <pc:docMk/>
            <pc:sldMk cId="676633589" sldId="258"/>
            <ac:grpSpMk id="114" creationId="{24E70033-CF64-4563-B633-B0199850F8B0}"/>
          </ac:grpSpMkLst>
        </pc:grpChg>
        <pc:grpChg chg="mod">
          <ac:chgData name="Hanna Mix" userId="e443ae08-b3d6-4f98-83d2-41b225279b44" providerId="ADAL" clId="{6A9C86A3-0ED9-CF4C-BB81-946E8F61A9F0}" dt="2022-10-18T14:29:37.135" v="214" actId="962"/>
          <ac:grpSpMkLst>
            <pc:docMk/>
            <pc:sldMk cId="676633589" sldId="258"/>
            <ac:grpSpMk id="120" creationId="{6EEE9421-E10E-4772-8112-54A8A1DF4316}"/>
          </ac:grpSpMkLst>
        </pc:grpChg>
        <pc:grpChg chg="mod">
          <ac:chgData name="Hanna Mix" userId="e443ae08-b3d6-4f98-83d2-41b225279b44" providerId="ADAL" clId="{6A9C86A3-0ED9-CF4C-BB81-946E8F61A9F0}" dt="2022-10-18T14:19:21.004" v="10" actId="207"/>
          <ac:grpSpMkLst>
            <pc:docMk/>
            <pc:sldMk cId="676633589" sldId="258"/>
            <ac:grpSpMk id="121" creationId="{0F664487-8F94-425C-A501-F44BE44353FC}"/>
          </ac:grpSpMkLst>
        </pc:grpChg>
        <pc:grpChg chg="mod">
          <ac:chgData name="Hanna Mix" userId="e443ae08-b3d6-4f98-83d2-41b225279b44" providerId="ADAL" clId="{6A9C86A3-0ED9-CF4C-BB81-946E8F61A9F0}" dt="2022-10-18T14:29:41.299" v="215" actId="962"/>
          <ac:grpSpMkLst>
            <pc:docMk/>
            <pc:sldMk cId="676633589" sldId="258"/>
            <ac:grpSpMk id="125" creationId="{0AA7AF6F-050B-427A-8DCC-55763AF7C95F}"/>
          </ac:grpSpMkLst>
        </pc:grpChg>
        <pc:grpChg chg="mod">
          <ac:chgData name="Hanna Mix" userId="e443ae08-b3d6-4f98-83d2-41b225279b44" providerId="ADAL" clId="{6A9C86A3-0ED9-CF4C-BB81-946E8F61A9F0}" dt="2022-10-18T14:29:45.445" v="216" actId="962"/>
          <ac:grpSpMkLst>
            <pc:docMk/>
            <pc:sldMk cId="676633589" sldId="258"/>
            <ac:grpSpMk id="131" creationId="{7113A92E-714B-4E21-BE47-E956BA862EF9}"/>
          </ac:grpSpMkLst>
        </pc:grpChg>
        <pc:grpChg chg="mod">
          <ac:chgData name="Hanna Mix" userId="e443ae08-b3d6-4f98-83d2-41b225279b44" providerId="ADAL" clId="{6A9C86A3-0ED9-CF4C-BB81-946E8F61A9F0}" dt="2022-10-18T14:20:33.769" v="26" actId="207"/>
          <ac:grpSpMkLst>
            <pc:docMk/>
            <pc:sldMk cId="676633589" sldId="258"/>
            <ac:grpSpMk id="132" creationId="{592F490C-689B-4105-BF05-F086BB07D32B}"/>
          </ac:grpSpMkLst>
        </pc:grpChg>
        <pc:grpChg chg="mod">
          <ac:chgData name="Hanna Mix" userId="e443ae08-b3d6-4f98-83d2-41b225279b44" providerId="ADAL" clId="{6A9C86A3-0ED9-CF4C-BB81-946E8F61A9F0}" dt="2022-10-18T14:29:50.579" v="217" actId="962"/>
          <ac:grpSpMkLst>
            <pc:docMk/>
            <pc:sldMk cId="676633589" sldId="258"/>
            <ac:grpSpMk id="136" creationId="{4279864E-8735-49FD-8C33-132876E432C9}"/>
          </ac:grpSpMkLst>
        </pc:grpChg>
        <pc:grpChg chg="mod">
          <ac:chgData name="Hanna Mix" userId="e443ae08-b3d6-4f98-83d2-41b225279b44" providerId="ADAL" clId="{6A9C86A3-0ED9-CF4C-BB81-946E8F61A9F0}" dt="2022-10-18T14:29:55.733" v="218" actId="962"/>
          <ac:grpSpMkLst>
            <pc:docMk/>
            <pc:sldMk cId="676633589" sldId="258"/>
            <ac:grpSpMk id="141" creationId="{24EF269C-7665-4738-84C3-31CD92E505E8}"/>
          </ac:grpSpMkLst>
        </pc:grpChg>
        <pc:grpChg chg="mod">
          <ac:chgData name="Hanna Mix" userId="e443ae08-b3d6-4f98-83d2-41b225279b44" providerId="ADAL" clId="{6A9C86A3-0ED9-CF4C-BB81-946E8F61A9F0}" dt="2022-10-18T14:20:53.981" v="30" actId="207"/>
          <ac:grpSpMkLst>
            <pc:docMk/>
            <pc:sldMk cId="676633589" sldId="258"/>
            <ac:grpSpMk id="142" creationId="{8F23B399-B74D-49E7-8EDC-C77EE744A9B7}"/>
          </ac:grpSpMkLst>
        </pc:grpChg>
        <pc:picChg chg="mod">
          <ac:chgData name="Hanna Mix" userId="e443ae08-b3d6-4f98-83d2-41b225279b44" providerId="ADAL" clId="{6A9C86A3-0ED9-CF4C-BB81-946E8F61A9F0}" dt="2022-10-18T14:21:02.174" v="32" actId="2085"/>
          <ac:picMkLst>
            <pc:docMk/>
            <pc:sldMk cId="676633589" sldId="258"/>
            <ac:picMk id="57" creationId="{84B1B8F2-7E69-4A30-88F4-1084E846BBEC}"/>
          </ac:picMkLst>
        </pc:picChg>
        <pc:picChg chg="mod">
          <ac:chgData name="Hanna Mix" userId="e443ae08-b3d6-4f98-83d2-41b225279b44" providerId="ADAL" clId="{6A9C86A3-0ED9-CF4C-BB81-946E8F61A9F0}" dt="2022-10-18T14:20:53.981" v="30" actId="207"/>
          <ac:picMkLst>
            <pc:docMk/>
            <pc:sldMk cId="676633589" sldId="258"/>
            <ac:picMk id="143" creationId="{BB00E7D7-D40F-4CF4-A955-F22C03C8597B}"/>
          </ac:picMkLst>
        </pc:picChg>
      </pc:sldChg>
      <pc:sldChg chg="modSp mod">
        <pc:chgData name="Hanna Mix" userId="e443ae08-b3d6-4f98-83d2-41b225279b44" providerId="ADAL" clId="{6A9C86A3-0ED9-CF4C-BB81-946E8F61A9F0}" dt="2022-10-18T14:27:42.911" v="186" actId="962"/>
        <pc:sldMkLst>
          <pc:docMk/>
          <pc:sldMk cId="399860145" sldId="260"/>
        </pc:sldMkLst>
        <pc:spChg chg="mod">
          <ac:chgData name="Hanna Mix" userId="e443ae08-b3d6-4f98-83d2-41b225279b44" providerId="ADAL" clId="{6A9C86A3-0ED9-CF4C-BB81-946E8F61A9F0}" dt="2022-10-18T14:18:16.820" v="2" actId="2085"/>
          <ac:spMkLst>
            <pc:docMk/>
            <pc:sldMk cId="399860145" sldId="260"/>
            <ac:spMk id="42" creationId="{D993946B-5165-4506-BE8F-99AD40EC8DE6}"/>
          </ac:spMkLst>
        </pc:spChg>
        <pc:spChg chg="mod">
          <ac:chgData name="Hanna Mix" userId="e443ae08-b3d6-4f98-83d2-41b225279b44" providerId="ADAL" clId="{6A9C86A3-0ED9-CF4C-BB81-946E8F61A9F0}" dt="2022-10-18T14:18:16.820" v="2" actId="2085"/>
          <ac:spMkLst>
            <pc:docMk/>
            <pc:sldMk cId="399860145" sldId="260"/>
            <ac:spMk id="43" creationId="{7D455CEF-1035-45D5-87ED-EFC98C15AE0F}"/>
          </ac:spMkLst>
        </pc:spChg>
        <pc:spChg chg="mod">
          <ac:chgData name="Hanna Mix" userId="e443ae08-b3d6-4f98-83d2-41b225279b44" providerId="ADAL" clId="{6A9C86A3-0ED9-CF4C-BB81-946E8F61A9F0}" dt="2022-10-18T14:18:27.273" v="4" actId="2085"/>
          <ac:spMkLst>
            <pc:docMk/>
            <pc:sldMk cId="399860145" sldId="260"/>
            <ac:spMk id="48" creationId="{5728CB6A-ED3E-445F-8900-43FDD73F298C}"/>
          </ac:spMkLst>
        </pc:spChg>
        <pc:spChg chg="mod">
          <ac:chgData name="Hanna Mix" userId="e443ae08-b3d6-4f98-83d2-41b225279b44" providerId="ADAL" clId="{6A9C86A3-0ED9-CF4C-BB81-946E8F61A9F0}" dt="2022-10-18T14:18:27.273" v="4" actId="2085"/>
          <ac:spMkLst>
            <pc:docMk/>
            <pc:sldMk cId="399860145" sldId="260"/>
            <ac:spMk id="49" creationId="{0C94F109-5848-4CF7-A451-A324083622B1}"/>
          </ac:spMkLst>
        </pc:spChg>
        <pc:spChg chg="mod">
          <ac:chgData name="Hanna Mix" userId="e443ae08-b3d6-4f98-83d2-41b225279b44" providerId="ADAL" clId="{6A9C86A3-0ED9-CF4C-BB81-946E8F61A9F0}" dt="2022-10-18T14:18:45.783" v="6" actId="2085"/>
          <ac:spMkLst>
            <pc:docMk/>
            <pc:sldMk cId="399860145" sldId="260"/>
            <ac:spMk id="54" creationId="{7424C156-29E9-4C1C-AE8D-4A999B0A91F6}"/>
          </ac:spMkLst>
        </pc:spChg>
        <pc:spChg chg="mod">
          <ac:chgData name="Hanna Mix" userId="e443ae08-b3d6-4f98-83d2-41b225279b44" providerId="ADAL" clId="{6A9C86A3-0ED9-CF4C-BB81-946E8F61A9F0}" dt="2022-10-18T14:18:45.783" v="6" actId="2085"/>
          <ac:spMkLst>
            <pc:docMk/>
            <pc:sldMk cId="399860145" sldId="260"/>
            <ac:spMk id="55" creationId="{2484E7BE-69C3-4E4A-8213-2313AD4A72B2}"/>
          </ac:spMkLst>
        </pc:spChg>
        <pc:spChg chg="mod">
          <ac:chgData name="Hanna Mix" userId="e443ae08-b3d6-4f98-83d2-41b225279b44" providerId="ADAL" clId="{6A9C86A3-0ED9-CF4C-BB81-946E8F61A9F0}" dt="2022-10-18T14:18:16.820" v="2" actId="2085"/>
          <ac:spMkLst>
            <pc:docMk/>
            <pc:sldMk cId="399860145" sldId="260"/>
            <ac:spMk id="72" creationId="{84CE8785-F5DB-46C1-B652-5D23AAE75AB9}"/>
          </ac:spMkLst>
        </pc:spChg>
        <pc:spChg chg="mod">
          <ac:chgData name="Hanna Mix" userId="e443ae08-b3d6-4f98-83d2-41b225279b44" providerId="ADAL" clId="{6A9C86A3-0ED9-CF4C-BB81-946E8F61A9F0}" dt="2022-10-18T14:18:27.273" v="4" actId="2085"/>
          <ac:spMkLst>
            <pc:docMk/>
            <pc:sldMk cId="399860145" sldId="260"/>
            <ac:spMk id="74" creationId="{C35CE16C-E852-40F7-AFD6-DD2980E02368}"/>
          </ac:spMkLst>
        </pc:spChg>
        <pc:spChg chg="mod">
          <ac:chgData name="Hanna Mix" userId="e443ae08-b3d6-4f98-83d2-41b225279b44" providerId="ADAL" clId="{6A9C86A3-0ED9-CF4C-BB81-946E8F61A9F0}" dt="2022-10-18T14:18:45.783" v="6" actId="2085"/>
          <ac:spMkLst>
            <pc:docMk/>
            <pc:sldMk cId="399860145" sldId="260"/>
            <ac:spMk id="76" creationId="{BD6F95BD-4AD3-4477-81C1-1EA6D8C6C4AD}"/>
          </ac:spMkLst>
        </pc:spChg>
        <pc:grpChg chg="mod">
          <ac:chgData name="Hanna Mix" userId="e443ae08-b3d6-4f98-83d2-41b225279b44" providerId="ADAL" clId="{6A9C86A3-0ED9-CF4C-BB81-946E8F61A9F0}" dt="2022-10-18T14:18:12.184" v="0" actId="207"/>
          <ac:grpSpMkLst>
            <pc:docMk/>
            <pc:sldMk cId="399860145" sldId="260"/>
            <ac:grpSpMk id="41" creationId="{60EB06AB-49D2-43D6-8EF6-8A43BF182BDF}"/>
          </ac:grpSpMkLst>
        </pc:grpChg>
        <pc:grpChg chg="mod">
          <ac:chgData name="Hanna Mix" userId="e443ae08-b3d6-4f98-83d2-41b225279b44" providerId="ADAL" clId="{6A9C86A3-0ED9-CF4C-BB81-946E8F61A9F0}" dt="2022-10-18T14:18:24.691" v="3" actId="207"/>
          <ac:grpSpMkLst>
            <pc:docMk/>
            <pc:sldMk cId="399860145" sldId="260"/>
            <ac:grpSpMk id="47" creationId="{AAB73397-1350-4B2A-B51E-462DAAC5A4BA}"/>
          </ac:grpSpMkLst>
        </pc:grpChg>
        <pc:grpChg chg="mod">
          <ac:chgData name="Hanna Mix" userId="e443ae08-b3d6-4f98-83d2-41b225279b44" providerId="ADAL" clId="{6A9C86A3-0ED9-CF4C-BB81-946E8F61A9F0}" dt="2022-10-18T14:18:35.641" v="5" actId="207"/>
          <ac:grpSpMkLst>
            <pc:docMk/>
            <pc:sldMk cId="399860145" sldId="260"/>
            <ac:grpSpMk id="53" creationId="{55876E3E-27A6-4B20-9C87-828B298734D6}"/>
          </ac:grpSpMkLst>
        </pc:grpChg>
        <pc:grpChg chg="mod">
          <ac:chgData name="Hanna Mix" userId="e443ae08-b3d6-4f98-83d2-41b225279b44" providerId="ADAL" clId="{6A9C86A3-0ED9-CF4C-BB81-946E8F61A9F0}" dt="2022-10-18T14:27:12.318" v="179" actId="962"/>
          <ac:grpSpMkLst>
            <pc:docMk/>
            <pc:sldMk cId="399860145" sldId="260"/>
            <ac:grpSpMk id="78" creationId="{1ADB74FB-7BA9-48C7-BECB-21153A901AD1}"/>
          </ac:grpSpMkLst>
        </pc:grpChg>
        <pc:grpChg chg="mod">
          <ac:chgData name="Hanna Mix" userId="e443ae08-b3d6-4f98-83d2-41b225279b44" providerId="ADAL" clId="{6A9C86A3-0ED9-CF4C-BB81-946E8F61A9F0}" dt="2022-10-18T14:27:17.225" v="180" actId="962"/>
          <ac:grpSpMkLst>
            <pc:docMk/>
            <pc:sldMk cId="399860145" sldId="260"/>
            <ac:grpSpMk id="79" creationId="{38E4A667-CBE5-49C0-8660-27D98037C2AA}"/>
          </ac:grpSpMkLst>
        </pc:grpChg>
        <pc:grpChg chg="mod">
          <ac:chgData name="Hanna Mix" userId="e443ae08-b3d6-4f98-83d2-41b225279b44" providerId="ADAL" clId="{6A9C86A3-0ED9-CF4C-BB81-946E8F61A9F0}" dt="2022-10-18T14:27:20.991" v="181" actId="962"/>
          <ac:grpSpMkLst>
            <pc:docMk/>
            <pc:sldMk cId="399860145" sldId="260"/>
            <ac:grpSpMk id="82" creationId="{E10455DE-F8F7-4C53-85D1-73379C6DD74D}"/>
          </ac:grpSpMkLst>
        </pc:grpChg>
        <pc:grpChg chg="mod">
          <ac:chgData name="Hanna Mix" userId="e443ae08-b3d6-4f98-83d2-41b225279b44" providerId="ADAL" clId="{6A9C86A3-0ED9-CF4C-BB81-946E8F61A9F0}" dt="2022-10-18T14:27:25.619" v="182" actId="962"/>
          <ac:grpSpMkLst>
            <pc:docMk/>
            <pc:sldMk cId="399860145" sldId="260"/>
            <ac:grpSpMk id="83" creationId="{3CDF1FF9-0F16-4A72-BEAD-ADF9E14FB5FF}"/>
          </ac:grpSpMkLst>
        </pc:grpChg>
        <pc:grpChg chg="mod">
          <ac:chgData name="Hanna Mix" userId="e443ae08-b3d6-4f98-83d2-41b225279b44" providerId="ADAL" clId="{6A9C86A3-0ED9-CF4C-BB81-946E8F61A9F0}" dt="2022-10-18T14:27:29.345" v="183" actId="962"/>
          <ac:grpSpMkLst>
            <pc:docMk/>
            <pc:sldMk cId="399860145" sldId="260"/>
            <ac:grpSpMk id="84" creationId="{12845E4A-235C-4EB4-8E11-5074B55BAE25}"/>
          </ac:grpSpMkLst>
        </pc:grpChg>
        <pc:grpChg chg="mod">
          <ac:chgData name="Hanna Mix" userId="e443ae08-b3d6-4f98-83d2-41b225279b44" providerId="ADAL" clId="{6A9C86A3-0ED9-CF4C-BB81-946E8F61A9F0}" dt="2022-10-18T14:27:33.570" v="184" actId="962"/>
          <ac:grpSpMkLst>
            <pc:docMk/>
            <pc:sldMk cId="399860145" sldId="260"/>
            <ac:grpSpMk id="85" creationId="{F80E03C8-7B4F-4589-96E9-6767146C8ED5}"/>
          </ac:grpSpMkLst>
        </pc:grpChg>
        <pc:grpChg chg="mod">
          <ac:chgData name="Hanna Mix" userId="e443ae08-b3d6-4f98-83d2-41b225279b44" providerId="ADAL" clId="{6A9C86A3-0ED9-CF4C-BB81-946E8F61A9F0}" dt="2022-10-18T14:27:37.669" v="185" actId="962"/>
          <ac:grpSpMkLst>
            <pc:docMk/>
            <pc:sldMk cId="399860145" sldId="260"/>
            <ac:grpSpMk id="86" creationId="{3BD7E9A6-51D4-46B8-B681-3F9A44E5F765}"/>
          </ac:grpSpMkLst>
        </pc:grpChg>
        <pc:grpChg chg="mod">
          <ac:chgData name="Hanna Mix" userId="e443ae08-b3d6-4f98-83d2-41b225279b44" providerId="ADAL" clId="{6A9C86A3-0ED9-CF4C-BB81-946E8F61A9F0}" dt="2022-10-18T14:27:42.911" v="186" actId="962"/>
          <ac:grpSpMkLst>
            <pc:docMk/>
            <pc:sldMk cId="399860145" sldId="260"/>
            <ac:grpSpMk id="87" creationId="{40330658-DFC6-4CBC-96E1-1632CC4BAD36}"/>
          </ac:grpSpMkLst>
        </pc:grpChg>
        <pc:grpChg chg="mod">
          <ac:chgData name="Hanna Mix" userId="e443ae08-b3d6-4f98-83d2-41b225279b44" providerId="ADAL" clId="{6A9C86A3-0ED9-CF4C-BB81-946E8F61A9F0}" dt="2022-10-18T14:27:08.553" v="178" actId="962"/>
          <ac:grpSpMkLst>
            <pc:docMk/>
            <pc:sldMk cId="399860145" sldId="260"/>
            <ac:grpSpMk id="88" creationId="{C097F46D-E8C6-44D4-8053-5034301EF1DB}"/>
          </ac:grpSpMkLst>
        </pc:grpChg>
        <pc:picChg chg="mod">
          <ac:chgData name="Hanna Mix" userId="e443ae08-b3d6-4f98-83d2-41b225279b44" providerId="ADAL" clId="{6A9C86A3-0ED9-CF4C-BB81-946E8F61A9F0}" dt="2022-10-18T14:18:45.783" v="6" actId="2085"/>
          <ac:picMkLst>
            <pc:docMk/>
            <pc:sldMk cId="399860145" sldId="260"/>
            <ac:picMk id="57" creationId="{84B1B8F2-7E69-4A30-88F4-1084E846BBEC}"/>
          </ac:picMkLst>
        </pc:picChg>
      </pc:sldChg>
      <pc:sldChg chg="modSp mod">
        <pc:chgData name="Hanna Mix" userId="e443ae08-b3d6-4f98-83d2-41b225279b44" providerId="ADAL" clId="{6A9C86A3-0ED9-CF4C-BB81-946E8F61A9F0}" dt="2022-10-18T14:28:30.890" v="197" actId="962"/>
        <pc:sldMkLst>
          <pc:docMk/>
          <pc:sldMk cId="1122001959" sldId="264"/>
        </pc:sldMkLst>
        <pc:spChg chg="mod">
          <ac:chgData name="Hanna Mix" userId="e443ae08-b3d6-4f98-83d2-41b225279b44" providerId="ADAL" clId="{6A9C86A3-0ED9-CF4C-BB81-946E8F61A9F0}" dt="2022-10-18T14:18:54.746" v="7" actId="207"/>
          <ac:spMkLst>
            <pc:docMk/>
            <pc:sldMk cId="1122001959" sldId="264"/>
            <ac:spMk id="42" creationId="{D993946B-5165-4506-BE8F-99AD40EC8DE6}"/>
          </ac:spMkLst>
        </pc:spChg>
        <pc:spChg chg="mod">
          <ac:chgData name="Hanna Mix" userId="e443ae08-b3d6-4f98-83d2-41b225279b44" providerId="ADAL" clId="{6A9C86A3-0ED9-CF4C-BB81-946E8F61A9F0}" dt="2022-10-18T14:18:54.746" v="7" actId="207"/>
          <ac:spMkLst>
            <pc:docMk/>
            <pc:sldMk cId="1122001959" sldId="264"/>
            <ac:spMk id="43" creationId="{7D455CEF-1035-45D5-87ED-EFC98C15AE0F}"/>
          </ac:spMkLst>
        </pc:spChg>
        <pc:spChg chg="mod">
          <ac:chgData name="Hanna Mix" userId="e443ae08-b3d6-4f98-83d2-41b225279b44" providerId="ADAL" clId="{6A9C86A3-0ED9-CF4C-BB81-946E8F61A9F0}" dt="2022-10-18T14:19:00.286" v="8" actId="207"/>
          <ac:spMkLst>
            <pc:docMk/>
            <pc:sldMk cId="1122001959" sldId="264"/>
            <ac:spMk id="48" creationId="{5728CB6A-ED3E-445F-8900-43FDD73F298C}"/>
          </ac:spMkLst>
        </pc:spChg>
        <pc:spChg chg="mod">
          <ac:chgData name="Hanna Mix" userId="e443ae08-b3d6-4f98-83d2-41b225279b44" providerId="ADAL" clId="{6A9C86A3-0ED9-CF4C-BB81-946E8F61A9F0}" dt="2022-10-18T14:19:00.286" v="8" actId="207"/>
          <ac:spMkLst>
            <pc:docMk/>
            <pc:sldMk cId="1122001959" sldId="264"/>
            <ac:spMk id="49" creationId="{0C94F109-5848-4CF7-A451-A324083622B1}"/>
          </ac:spMkLst>
        </pc:spChg>
        <pc:spChg chg="mod">
          <ac:chgData name="Hanna Mix" userId="e443ae08-b3d6-4f98-83d2-41b225279b44" providerId="ADAL" clId="{6A9C86A3-0ED9-CF4C-BB81-946E8F61A9F0}" dt="2022-10-18T14:19:06.075" v="9" actId="207"/>
          <ac:spMkLst>
            <pc:docMk/>
            <pc:sldMk cId="1122001959" sldId="264"/>
            <ac:spMk id="54" creationId="{7424C156-29E9-4C1C-AE8D-4A999B0A91F6}"/>
          </ac:spMkLst>
        </pc:spChg>
        <pc:spChg chg="mod">
          <ac:chgData name="Hanna Mix" userId="e443ae08-b3d6-4f98-83d2-41b225279b44" providerId="ADAL" clId="{6A9C86A3-0ED9-CF4C-BB81-946E8F61A9F0}" dt="2022-10-18T14:19:06.075" v="9" actId="207"/>
          <ac:spMkLst>
            <pc:docMk/>
            <pc:sldMk cId="1122001959" sldId="264"/>
            <ac:spMk id="55" creationId="{2484E7BE-69C3-4E4A-8213-2313AD4A72B2}"/>
          </ac:spMkLst>
        </pc:spChg>
        <pc:spChg chg="mod">
          <ac:chgData name="Hanna Mix" userId="e443ae08-b3d6-4f98-83d2-41b225279b44" providerId="ADAL" clId="{6A9C86A3-0ED9-CF4C-BB81-946E8F61A9F0}" dt="2022-10-18T14:18:54.746" v="7" actId="207"/>
          <ac:spMkLst>
            <pc:docMk/>
            <pc:sldMk cId="1122001959" sldId="264"/>
            <ac:spMk id="72" creationId="{84CE8785-F5DB-46C1-B652-5D23AAE75AB9}"/>
          </ac:spMkLst>
        </pc:spChg>
        <pc:spChg chg="mod">
          <ac:chgData name="Hanna Mix" userId="e443ae08-b3d6-4f98-83d2-41b225279b44" providerId="ADAL" clId="{6A9C86A3-0ED9-CF4C-BB81-946E8F61A9F0}" dt="2022-10-18T14:19:00.286" v="8" actId="207"/>
          <ac:spMkLst>
            <pc:docMk/>
            <pc:sldMk cId="1122001959" sldId="264"/>
            <ac:spMk id="74" creationId="{C35CE16C-E852-40F7-AFD6-DD2980E02368}"/>
          </ac:spMkLst>
        </pc:spChg>
        <pc:spChg chg="mod">
          <ac:chgData name="Hanna Mix" userId="e443ae08-b3d6-4f98-83d2-41b225279b44" providerId="ADAL" clId="{6A9C86A3-0ED9-CF4C-BB81-946E8F61A9F0}" dt="2022-10-18T14:19:06.075" v="9" actId="207"/>
          <ac:spMkLst>
            <pc:docMk/>
            <pc:sldMk cId="1122001959" sldId="264"/>
            <ac:spMk id="76" creationId="{BD6F95BD-4AD3-4477-81C1-1EA6D8C6C4AD}"/>
          </ac:spMkLst>
        </pc:spChg>
        <pc:grpChg chg="mod">
          <ac:chgData name="Hanna Mix" userId="e443ae08-b3d6-4f98-83d2-41b225279b44" providerId="ADAL" clId="{6A9C86A3-0ED9-CF4C-BB81-946E8F61A9F0}" dt="2022-10-18T14:18:54.746" v="7" actId="207"/>
          <ac:grpSpMkLst>
            <pc:docMk/>
            <pc:sldMk cId="1122001959" sldId="264"/>
            <ac:grpSpMk id="41" creationId="{60EB06AB-49D2-43D6-8EF6-8A43BF182BDF}"/>
          </ac:grpSpMkLst>
        </pc:grpChg>
        <pc:grpChg chg="mod">
          <ac:chgData name="Hanna Mix" userId="e443ae08-b3d6-4f98-83d2-41b225279b44" providerId="ADAL" clId="{6A9C86A3-0ED9-CF4C-BB81-946E8F61A9F0}" dt="2022-10-18T14:19:00.286" v="8" actId="207"/>
          <ac:grpSpMkLst>
            <pc:docMk/>
            <pc:sldMk cId="1122001959" sldId="264"/>
            <ac:grpSpMk id="47" creationId="{AAB73397-1350-4B2A-B51E-462DAAC5A4BA}"/>
          </ac:grpSpMkLst>
        </pc:grpChg>
        <pc:grpChg chg="mod">
          <ac:chgData name="Hanna Mix" userId="e443ae08-b3d6-4f98-83d2-41b225279b44" providerId="ADAL" clId="{6A9C86A3-0ED9-CF4C-BB81-946E8F61A9F0}" dt="2022-10-18T14:19:06.075" v="9" actId="207"/>
          <ac:grpSpMkLst>
            <pc:docMk/>
            <pc:sldMk cId="1122001959" sldId="264"/>
            <ac:grpSpMk id="53" creationId="{55876E3E-27A6-4B20-9C87-828B298734D6}"/>
          </ac:grpSpMkLst>
        </pc:grpChg>
        <pc:grpChg chg="mod">
          <ac:chgData name="Hanna Mix" userId="e443ae08-b3d6-4f98-83d2-41b225279b44" providerId="ADAL" clId="{6A9C86A3-0ED9-CF4C-BB81-946E8F61A9F0}" dt="2022-10-18T14:27:50.953" v="188" actId="962"/>
          <ac:grpSpMkLst>
            <pc:docMk/>
            <pc:sldMk cId="1122001959" sldId="264"/>
            <ac:grpSpMk id="78" creationId="{1ADB74FB-7BA9-48C7-BECB-21153A901AD1}"/>
          </ac:grpSpMkLst>
        </pc:grpChg>
        <pc:grpChg chg="mod">
          <ac:chgData name="Hanna Mix" userId="e443ae08-b3d6-4f98-83d2-41b225279b44" providerId="ADAL" clId="{6A9C86A3-0ED9-CF4C-BB81-946E8F61A9F0}" dt="2022-10-18T14:27:55.611" v="189" actId="962"/>
          <ac:grpSpMkLst>
            <pc:docMk/>
            <pc:sldMk cId="1122001959" sldId="264"/>
            <ac:grpSpMk id="79" creationId="{38E4A667-CBE5-49C0-8660-27D98037C2AA}"/>
          </ac:grpSpMkLst>
        </pc:grpChg>
        <pc:grpChg chg="mod">
          <ac:chgData name="Hanna Mix" userId="e443ae08-b3d6-4f98-83d2-41b225279b44" providerId="ADAL" clId="{6A9C86A3-0ED9-CF4C-BB81-946E8F61A9F0}" dt="2022-10-18T14:28:04.353" v="190" actId="962"/>
          <ac:grpSpMkLst>
            <pc:docMk/>
            <pc:sldMk cId="1122001959" sldId="264"/>
            <ac:grpSpMk id="80" creationId="{45F3F1CA-85DA-4028-A70B-B08B0C434D8F}"/>
          </ac:grpSpMkLst>
        </pc:grpChg>
        <pc:grpChg chg="mod">
          <ac:chgData name="Hanna Mix" userId="e443ae08-b3d6-4f98-83d2-41b225279b44" providerId="ADAL" clId="{6A9C86A3-0ED9-CF4C-BB81-946E8F61A9F0}" dt="2022-10-18T14:28:07.262" v="191" actId="962"/>
          <ac:grpSpMkLst>
            <pc:docMk/>
            <pc:sldMk cId="1122001959" sldId="264"/>
            <ac:grpSpMk id="81" creationId="{A525338E-E3CD-4383-976F-8251DEBD36EC}"/>
          </ac:grpSpMkLst>
        </pc:grpChg>
        <pc:grpChg chg="mod">
          <ac:chgData name="Hanna Mix" userId="e443ae08-b3d6-4f98-83d2-41b225279b44" providerId="ADAL" clId="{6A9C86A3-0ED9-CF4C-BB81-946E8F61A9F0}" dt="2022-10-18T14:28:11.194" v="192" actId="962"/>
          <ac:grpSpMkLst>
            <pc:docMk/>
            <pc:sldMk cId="1122001959" sldId="264"/>
            <ac:grpSpMk id="82" creationId="{E10455DE-F8F7-4C53-85D1-73379C6DD74D}"/>
          </ac:grpSpMkLst>
        </pc:grpChg>
        <pc:grpChg chg="mod">
          <ac:chgData name="Hanna Mix" userId="e443ae08-b3d6-4f98-83d2-41b225279b44" providerId="ADAL" clId="{6A9C86A3-0ED9-CF4C-BB81-946E8F61A9F0}" dt="2022-10-18T14:28:15.886" v="193" actId="962"/>
          <ac:grpSpMkLst>
            <pc:docMk/>
            <pc:sldMk cId="1122001959" sldId="264"/>
            <ac:grpSpMk id="83" creationId="{3CDF1FF9-0F16-4A72-BEAD-ADF9E14FB5FF}"/>
          </ac:grpSpMkLst>
        </pc:grpChg>
        <pc:grpChg chg="mod">
          <ac:chgData name="Hanna Mix" userId="e443ae08-b3d6-4f98-83d2-41b225279b44" providerId="ADAL" clId="{6A9C86A3-0ED9-CF4C-BB81-946E8F61A9F0}" dt="2022-10-18T14:28:19.575" v="194" actId="962"/>
          <ac:grpSpMkLst>
            <pc:docMk/>
            <pc:sldMk cId="1122001959" sldId="264"/>
            <ac:grpSpMk id="84" creationId="{12845E4A-235C-4EB4-8E11-5074B55BAE25}"/>
          </ac:grpSpMkLst>
        </pc:grpChg>
        <pc:grpChg chg="mod">
          <ac:chgData name="Hanna Mix" userId="e443ae08-b3d6-4f98-83d2-41b225279b44" providerId="ADAL" clId="{6A9C86A3-0ED9-CF4C-BB81-946E8F61A9F0}" dt="2022-10-18T14:28:23.528" v="195" actId="962"/>
          <ac:grpSpMkLst>
            <pc:docMk/>
            <pc:sldMk cId="1122001959" sldId="264"/>
            <ac:grpSpMk id="85" creationId="{F80E03C8-7B4F-4589-96E9-6767146C8ED5}"/>
          </ac:grpSpMkLst>
        </pc:grpChg>
        <pc:grpChg chg="mod">
          <ac:chgData name="Hanna Mix" userId="e443ae08-b3d6-4f98-83d2-41b225279b44" providerId="ADAL" clId="{6A9C86A3-0ED9-CF4C-BB81-946E8F61A9F0}" dt="2022-10-18T14:28:27.446" v="196" actId="962"/>
          <ac:grpSpMkLst>
            <pc:docMk/>
            <pc:sldMk cId="1122001959" sldId="264"/>
            <ac:grpSpMk id="86" creationId="{3BD7E9A6-51D4-46B8-B681-3F9A44E5F765}"/>
          </ac:grpSpMkLst>
        </pc:grpChg>
        <pc:grpChg chg="mod">
          <ac:chgData name="Hanna Mix" userId="e443ae08-b3d6-4f98-83d2-41b225279b44" providerId="ADAL" clId="{6A9C86A3-0ED9-CF4C-BB81-946E8F61A9F0}" dt="2022-10-18T14:28:30.890" v="197" actId="962"/>
          <ac:grpSpMkLst>
            <pc:docMk/>
            <pc:sldMk cId="1122001959" sldId="264"/>
            <ac:grpSpMk id="87" creationId="{40330658-DFC6-4CBC-96E1-1632CC4BAD36}"/>
          </ac:grpSpMkLst>
        </pc:grpChg>
        <pc:grpChg chg="mod">
          <ac:chgData name="Hanna Mix" userId="e443ae08-b3d6-4f98-83d2-41b225279b44" providerId="ADAL" clId="{6A9C86A3-0ED9-CF4C-BB81-946E8F61A9F0}" dt="2022-10-18T14:27:46.849" v="187" actId="962"/>
          <ac:grpSpMkLst>
            <pc:docMk/>
            <pc:sldMk cId="1122001959" sldId="264"/>
            <ac:grpSpMk id="88" creationId="{C097F46D-E8C6-44D4-8053-5034301EF1DB}"/>
          </ac:grpSpMkLst>
        </pc:grpChg>
        <pc:picChg chg="mod">
          <ac:chgData name="Hanna Mix" userId="e443ae08-b3d6-4f98-83d2-41b225279b44" providerId="ADAL" clId="{6A9C86A3-0ED9-CF4C-BB81-946E8F61A9F0}" dt="2022-10-18T14:19:06.075" v="9" actId="207"/>
          <ac:picMkLst>
            <pc:docMk/>
            <pc:sldMk cId="1122001959" sldId="264"/>
            <ac:picMk id="57" creationId="{84B1B8F2-7E69-4A30-88F4-1084E846BBEC}"/>
          </ac:picMkLst>
        </pc:picChg>
      </pc:sldChg>
      <pc:sldChg chg="modSp mod">
        <pc:chgData name="Hanna Mix" userId="e443ae08-b3d6-4f98-83d2-41b225279b44" providerId="ADAL" clId="{6A9C86A3-0ED9-CF4C-BB81-946E8F61A9F0}" dt="2022-10-18T14:31:20.720" v="239" actId="962"/>
        <pc:sldMkLst>
          <pc:docMk/>
          <pc:sldMk cId="518802891" sldId="265"/>
        </pc:sldMkLst>
        <pc:spChg chg="mod">
          <ac:chgData name="Hanna Mix" userId="e443ae08-b3d6-4f98-83d2-41b225279b44" providerId="ADAL" clId="{6A9C86A3-0ED9-CF4C-BB81-946E8F61A9F0}" dt="2022-10-18T14:24:33.385" v="119" actId="207"/>
          <ac:spMkLst>
            <pc:docMk/>
            <pc:sldMk cId="518802891" sldId="265"/>
            <ac:spMk id="42" creationId="{D993946B-5165-4506-BE8F-99AD40EC8DE6}"/>
          </ac:spMkLst>
        </pc:spChg>
        <pc:spChg chg="mod">
          <ac:chgData name="Hanna Mix" userId="e443ae08-b3d6-4f98-83d2-41b225279b44" providerId="ADAL" clId="{6A9C86A3-0ED9-CF4C-BB81-946E8F61A9F0}" dt="2022-10-18T14:24:33.385" v="119" actId="207"/>
          <ac:spMkLst>
            <pc:docMk/>
            <pc:sldMk cId="518802891" sldId="265"/>
            <ac:spMk id="43" creationId="{7D455CEF-1035-45D5-87ED-EFC98C15AE0F}"/>
          </ac:spMkLst>
        </pc:spChg>
        <pc:spChg chg="mod">
          <ac:chgData name="Hanna Mix" userId="e443ae08-b3d6-4f98-83d2-41b225279b44" providerId="ADAL" clId="{6A9C86A3-0ED9-CF4C-BB81-946E8F61A9F0}" dt="2022-10-18T14:24:45.536" v="121" actId="207"/>
          <ac:spMkLst>
            <pc:docMk/>
            <pc:sldMk cId="518802891" sldId="265"/>
            <ac:spMk id="48" creationId="{5728CB6A-ED3E-445F-8900-43FDD73F298C}"/>
          </ac:spMkLst>
        </pc:spChg>
        <pc:spChg chg="mod">
          <ac:chgData name="Hanna Mix" userId="e443ae08-b3d6-4f98-83d2-41b225279b44" providerId="ADAL" clId="{6A9C86A3-0ED9-CF4C-BB81-946E8F61A9F0}" dt="2022-10-18T14:24:45.536" v="121" actId="207"/>
          <ac:spMkLst>
            <pc:docMk/>
            <pc:sldMk cId="518802891" sldId="265"/>
            <ac:spMk id="49" creationId="{0C94F109-5848-4CF7-A451-A324083622B1}"/>
          </ac:spMkLst>
        </pc:spChg>
        <pc:spChg chg="mod">
          <ac:chgData name="Hanna Mix" userId="e443ae08-b3d6-4f98-83d2-41b225279b44" providerId="ADAL" clId="{6A9C86A3-0ED9-CF4C-BB81-946E8F61A9F0}" dt="2022-10-18T14:24:54.226" v="122" actId="207"/>
          <ac:spMkLst>
            <pc:docMk/>
            <pc:sldMk cId="518802891" sldId="265"/>
            <ac:spMk id="54" creationId="{7424C156-29E9-4C1C-AE8D-4A999B0A91F6}"/>
          </ac:spMkLst>
        </pc:spChg>
        <pc:spChg chg="mod">
          <ac:chgData name="Hanna Mix" userId="e443ae08-b3d6-4f98-83d2-41b225279b44" providerId="ADAL" clId="{6A9C86A3-0ED9-CF4C-BB81-946E8F61A9F0}" dt="2022-10-18T14:24:54.226" v="122" actId="207"/>
          <ac:spMkLst>
            <pc:docMk/>
            <pc:sldMk cId="518802891" sldId="265"/>
            <ac:spMk id="55" creationId="{2484E7BE-69C3-4E4A-8213-2313AD4A72B2}"/>
          </ac:spMkLst>
        </pc:spChg>
        <pc:spChg chg="mod">
          <ac:chgData name="Hanna Mix" userId="e443ae08-b3d6-4f98-83d2-41b225279b44" providerId="ADAL" clId="{6A9C86A3-0ED9-CF4C-BB81-946E8F61A9F0}" dt="2022-10-18T14:25:26.984" v="130" actId="2085"/>
          <ac:spMkLst>
            <pc:docMk/>
            <pc:sldMk cId="518802891" sldId="265"/>
            <ac:spMk id="72" creationId="{84CE8785-F5DB-46C1-B652-5D23AAE75AB9}"/>
          </ac:spMkLst>
        </pc:spChg>
        <pc:spChg chg="mod">
          <ac:chgData name="Hanna Mix" userId="e443ae08-b3d6-4f98-83d2-41b225279b44" providerId="ADAL" clId="{6A9C86A3-0ED9-CF4C-BB81-946E8F61A9F0}" dt="2022-10-18T14:25:22.259" v="128" actId="2085"/>
          <ac:spMkLst>
            <pc:docMk/>
            <pc:sldMk cId="518802891" sldId="265"/>
            <ac:spMk id="74" creationId="{C35CE16C-E852-40F7-AFD6-DD2980E02368}"/>
          </ac:spMkLst>
        </pc:spChg>
        <pc:spChg chg="mod">
          <ac:chgData name="Hanna Mix" userId="e443ae08-b3d6-4f98-83d2-41b225279b44" providerId="ADAL" clId="{6A9C86A3-0ED9-CF4C-BB81-946E8F61A9F0}" dt="2022-10-18T14:25:17.059" v="126" actId="2085"/>
          <ac:spMkLst>
            <pc:docMk/>
            <pc:sldMk cId="518802891" sldId="265"/>
            <ac:spMk id="76" creationId="{BD6F95BD-4AD3-4477-81C1-1EA6D8C6C4AD}"/>
          </ac:spMkLst>
        </pc:spChg>
        <pc:spChg chg="mod">
          <ac:chgData name="Hanna Mix" userId="e443ae08-b3d6-4f98-83d2-41b225279b44" providerId="ADAL" clId="{6A9C86A3-0ED9-CF4C-BB81-946E8F61A9F0}" dt="2022-10-18T14:24:07.964" v="114" actId="207"/>
          <ac:spMkLst>
            <pc:docMk/>
            <pc:sldMk cId="518802891" sldId="265"/>
            <ac:spMk id="122" creationId="{3EF24BED-54EE-4F27-B466-745B67DA71FD}"/>
          </ac:spMkLst>
        </pc:spChg>
        <pc:spChg chg="mod">
          <ac:chgData name="Hanna Mix" userId="e443ae08-b3d6-4f98-83d2-41b225279b44" providerId="ADAL" clId="{6A9C86A3-0ED9-CF4C-BB81-946E8F61A9F0}" dt="2022-10-18T14:24:07.964" v="114" actId="207"/>
          <ac:spMkLst>
            <pc:docMk/>
            <pc:sldMk cId="518802891" sldId="265"/>
            <ac:spMk id="123" creationId="{FD4968A9-D4DA-431C-A8CE-14010FAF2C38}"/>
          </ac:spMkLst>
        </pc:spChg>
        <pc:spChg chg="mod">
          <ac:chgData name="Hanna Mix" userId="e443ae08-b3d6-4f98-83d2-41b225279b44" providerId="ADAL" clId="{6A9C86A3-0ED9-CF4C-BB81-946E8F61A9F0}" dt="2022-10-18T14:24:07.964" v="114" actId="207"/>
          <ac:spMkLst>
            <pc:docMk/>
            <pc:sldMk cId="518802891" sldId="265"/>
            <ac:spMk id="124" creationId="{37BBA27B-EB7A-4A3D-A2D0-B72779823312}"/>
          </ac:spMkLst>
        </pc:spChg>
        <pc:spChg chg="mod">
          <ac:chgData name="Hanna Mix" userId="e443ae08-b3d6-4f98-83d2-41b225279b44" providerId="ADAL" clId="{6A9C86A3-0ED9-CF4C-BB81-946E8F61A9F0}" dt="2022-10-18T14:24:38.129" v="120" actId="207"/>
          <ac:spMkLst>
            <pc:docMk/>
            <pc:sldMk cId="518802891" sldId="265"/>
            <ac:spMk id="133" creationId="{002A77BD-10BD-47B7-A6EE-D20832B0A2C1}"/>
          </ac:spMkLst>
        </pc:spChg>
        <pc:spChg chg="mod">
          <ac:chgData name="Hanna Mix" userId="e443ae08-b3d6-4f98-83d2-41b225279b44" providerId="ADAL" clId="{6A9C86A3-0ED9-CF4C-BB81-946E8F61A9F0}" dt="2022-10-18T14:24:38.129" v="120" actId="207"/>
          <ac:spMkLst>
            <pc:docMk/>
            <pc:sldMk cId="518802891" sldId="265"/>
            <ac:spMk id="134" creationId="{6631EBDE-6371-4DC7-8B2E-5C839A78B328}"/>
          </ac:spMkLst>
        </pc:spChg>
        <pc:spChg chg="mod">
          <ac:chgData name="Hanna Mix" userId="e443ae08-b3d6-4f98-83d2-41b225279b44" providerId="ADAL" clId="{6A9C86A3-0ED9-CF4C-BB81-946E8F61A9F0}" dt="2022-10-18T14:24:38.129" v="120" actId="207"/>
          <ac:spMkLst>
            <pc:docMk/>
            <pc:sldMk cId="518802891" sldId="265"/>
            <ac:spMk id="135" creationId="{667C676E-2F9F-46C4-8E18-32FD5ECAC844}"/>
          </ac:spMkLst>
        </pc:spChg>
        <pc:spChg chg="mod">
          <ac:chgData name="Hanna Mix" userId="e443ae08-b3d6-4f98-83d2-41b225279b44" providerId="ADAL" clId="{6A9C86A3-0ED9-CF4C-BB81-946E8F61A9F0}" dt="2022-10-18T14:24:24.445" v="118" actId="207"/>
          <ac:spMkLst>
            <pc:docMk/>
            <pc:sldMk cId="518802891" sldId="265"/>
            <ac:spMk id="144" creationId="{72E1C8EE-7432-4933-90F5-6DD0AA9366E3}"/>
          </ac:spMkLst>
        </pc:spChg>
        <pc:spChg chg="mod">
          <ac:chgData name="Hanna Mix" userId="e443ae08-b3d6-4f98-83d2-41b225279b44" providerId="ADAL" clId="{6A9C86A3-0ED9-CF4C-BB81-946E8F61A9F0}" dt="2022-10-18T14:24:24.445" v="118" actId="207"/>
          <ac:spMkLst>
            <pc:docMk/>
            <pc:sldMk cId="518802891" sldId="265"/>
            <ac:spMk id="145" creationId="{EE1AD6EA-44C3-4924-80C8-B5BC7BE8C52A}"/>
          </ac:spMkLst>
        </pc:spChg>
        <pc:spChg chg="mod">
          <ac:chgData name="Hanna Mix" userId="e443ae08-b3d6-4f98-83d2-41b225279b44" providerId="ADAL" clId="{6A9C86A3-0ED9-CF4C-BB81-946E8F61A9F0}" dt="2022-10-18T14:24:24.445" v="118" actId="207"/>
          <ac:spMkLst>
            <pc:docMk/>
            <pc:sldMk cId="518802891" sldId="265"/>
            <ac:spMk id="146" creationId="{B348DFB5-C5B4-4ECA-A127-B232D96BBF4C}"/>
          </ac:spMkLst>
        </pc:spChg>
        <pc:grpChg chg="mod">
          <ac:chgData name="Hanna Mix" userId="e443ae08-b3d6-4f98-83d2-41b225279b44" providerId="ADAL" clId="{6A9C86A3-0ED9-CF4C-BB81-946E8F61A9F0}" dt="2022-10-18T14:24:33.385" v="119" actId="207"/>
          <ac:grpSpMkLst>
            <pc:docMk/>
            <pc:sldMk cId="518802891" sldId="265"/>
            <ac:grpSpMk id="41" creationId="{60EB06AB-49D2-43D6-8EF6-8A43BF182BDF}"/>
          </ac:grpSpMkLst>
        </pc:grpChg>
        <pc:grpChg chg="mod">
          <ac:chgData name="Hanna Mix" userId="e443ae08-b3d6-4f98-83d2-41b225279b44" providerId="ADAL" clId="{6A9C86A3-0ED9-CF4C-BB81-946E8F61A9F0}" dt="2022-10-18T14:24:45.536" v="121" actId="207"/>
          <ac:grpSpMkLst>
            <pc:docMk/>
            <pc:sldMk cId="518802891" sldId="265"/>
            <ac:grpSpMk id="47" creationId="{AAB73397-1350-4B2A-B51E-462DAAC5A4BA}"/>
          </ac:grpSpMkLst>
        </pc:grpChg>
        <pc:grpChg chg="mod">
          <ac:chgData name="Hanna Mix" userId="e443ae08-b3d6-4f98-83d2-41b225279b44" providerId="ADAL" clId="{6A9C86A3-0ED9-CF4C-BB81-946E8F61A9F0}" dt="2022-10-18T14:24:54.226" v="122" actId="207"/>
          <ac:grpSpMkLst>
            <pc:docMk/>
            <pc:sldMk cId="518802891" sldId="265"/>
            <ac:grpSpMk id="53" creationId="{55876E3E-27A6-4B20-9C87-828B298734D6}"/>
          </ac:grpSpMkLst>
        </pc:grpChg>
        <pc:grpChg chg="mod">
          <ac:chgData name="Hanna Mix" userId="e443ae08-b3d6-4f98-83d2-41b225279b44" providerId="ADAL" clId="{6A9C86A3-0ED9-CF4C-BB81-946E8F61A9F0}" dt="2022-10-18T14:30:00.045" v="219" actId="962"/>
          <ac:grpSpMkLst>
            <pc:docMk/>
            <pc:sldMk cId="518802891" sldId="265"/>
            <ac:grpSpMk id="78" creationId="{1ADB74FB-7BA9-48C7-BECB-21153A901AD1}"/>
          </ac:grpSpMkLst>
        </pc:grpChg>
        <pc:grpChg chg="mod">
          <ac:chgData name="Hanna Mix" userId="e443ae08-b3d6-4f98-83d2-41b225279b44" providerId="ADAL" clId="{6A9C86A3-0ED9-CF4C-BB81-946E8F61A9F0}" dt="2022-10-18T14:30:14.021" v="222" actId="962"/>
          <ac:grpSpMkLst>
            <pc:docMk/>
            <pc:sldMk cId="518802891" sldId="265"/>
            <ac:grpSpMk id="79" creationId="{38E4A667-CBE5-49C0-8660-27D98037C2AA}"/>
          </ac:grpSpMkLst>
        </pc:grpChg>
        <pc:grpChg chg="mod">
          <ac:chgData name="Hanna Mix" userId="e443ae08-b3d6-4f98-83d2-41b225279b44" providerId="ADAL" clId="{6A9C86A3-0ED9-CF4C-BB81-946E8F61A9F0}" dt="2022-10-18T14:30:17.786" v="223" actId="962"/>
          <ac:grpSpMkLst>
            <pc:docMk/>
            <pc:sldMk cId="518802891" sldId="265"/>
            <ac:grpSpMk id="80" creationId="{45F3F1CA-85DA-4028-A70B-B08B0C434D8F}"/>
          </ac:grpSpMkLst>
        </pc:grpChg>
        <pc:grpChg chg="mod">
          <ac:chgData name="Hanna Mix" userId="e443ae08-b3d6-4f98-83d2-41b225279b44" providerId="ADAL" clId="{6A9C86A3-0ED9-CF4C-BB81-946E8F61A9F0}" dt="2022-10-18T14:30:21.306" v="224" actId="962"/>
          <ac:grpSpMkLst>
            <pc:docMk/>
            <pc:sldMk cId="518802891" sldId="265"/>
            <ac:grpSpMk id="81" creationId="{A525338E-E3CD-4383-976F-8251DEBD36EC}"/>
          </ac:grpSpMkLst>
        </pc:grpChg>
        <pc:grpChg chg="mod">
          <ac:chgData name="Hanna Mix" userId="e443ae08-b3d6-4f98-83d2-41b225279b44" providerId="ADAL" clId="{6A9C86A3-0ED9-CF4C-BB81-946E8F61A9F0}" dt="2022-10-18T14:30:25.291" v="225" actId="962"/>
          <ac:grpSpMkLst>
            <pc:docMk/>
            <pc:sldMk cId="518802891" sldId="265"/>
            <ac:grpSpMk id="82" creationId="{E10455DE-F8F7-4C53-85D1-73379C6DD74D}"/>
          </ac:grpSpMkLst>
        </pc:grpChg>
        <pc:grpChg chg="mod">
          <ac:chgData name="Hanna Mix" userId="e443ae08-b3d6-4f98-83d2-41b225279b44" providerId="ADAL" clId="{6A9C86A3-0ED9-CF4C-BB81-946E8F61A9F0}" dt="2022-10-18T14:30:29.553" v="226" actId="962"/>
          <ac:grpSpMkLst>
            <pc:docMk/>
            <pc:sldMk cId="518802891" sldId="265"/>
            <ac:grpSpMk id="83" creationId="{3CDF1FF9-0F16-4A72-BEAD-ADF9E14FB5FF}"/>
          </ac:grpSpMkLst>
        </pc:grpChg>
        <pc:grpChg chg="mod">
          <ac:chgData name="Hanna Mix" userId="e443ae08-b3d6-4f98-83d2-41b225279b44" providerId="ADAL" clId="{6A9C86A3-0ED9-CF4C-BB81-946E8F61A9F0}" dt="2022-10-18T14:30:33.330" v="227" actId="962"/>
          <ac:grpSpMkLst>
            <pc:docMk/>
            <pc:sldMk cId="518802891" sldId="265"/>
            <ac:grpSpMk id="84" creationId="{12845E4A-235C-4EB4-8E11-5074B55BAE25}"/>
          </ac:grpSpMkLst>
        </pc:grpChg>
        <pc:grpChg chg="mod">
          <ac:chgData name="Hanna Mix" userId="e443ae08-b3d6-4f98-83d2-41b225279b44" providerId="ADAL" clId="{6A9C86A3-0ED9-CF4C-BB81-946E8F61A9F0}" dt="2022-10-18T14:30:36.860" v="228" actId="962"/>
          <ac:grpSpMkLst>
            <pc:docMk/>
            <pc:sldMk cId="518802891" sldId="265"/>
            <ac:grpSpMk id="85" creationId="{F80E03C8-7B4F-4589-96E9-6767146C8ED5}"/>
          </ac:grpSpMkLst>
        </pc:grpChg>
        <pc:grpChg chg="mod">
          <ac:chgData name="Hanna Mix" userId="e443ae08-b3d6-4f98-83d2-41b225279b44" providerId="ADAL" clId="{6A9C86A3-0ED9-CF4C-BB81-946E8F61A9F0}" dt="2022-10-18T14:30:40.772" v="229" actId="962"/>
          <ac:grpSpMkLst>
            <pc:docMk/>
            <pc:sldMk cId="518802891" sldId="265"/>
            <ac:grpSpMk id="86" creationId="{3BD7E9A6-51D4-46B8-B681-3F9A44E5F765}"/>
          </ac:grpSpMkLst>
        </pc:grpChg>
        <pc:grpChg chg="mod">
          <ac:chgData name="Hanna Mix" userId="e443ae08-b3d6-4f98-83d2-41b225279b44" providerId="ADAL" clId="{6A9C86A3-0ED9-CF4C-BB81-946E8F61A9F0}" dt="2022-10-18T14:30:45.384" v="230" actId="962"/>
          <ac:grpSpMkLst>
            <pc:docMk/>
            <pc:sldMk cId="518802891" sldId="265"/>
            <ac:grpSpMk id="87" creationId="{40330658-DFC6-4CBC-96E1-1632CC4BAD36}"/>
          </ac:grpSpMkLst>
        </pc:grpChg>
        <pc:grpChg chg="mod">
          <ac:chgData name="Hanna Mix" userId="e443ae08-b3d6-4f98-83d2-41b225279b44" providerId="ADAL" clId="{6A9C86A3-0ED9-CF4C-BB81-946E8F61A9F0}" dt="2022-10-18T14:30:09.803" v="221" actId="962"/>
          <ac:grpSpMkLst>
            <pc:docMk/>
            <pc:sldMk cId="518802891" sldId="265"/>
            <ac:grpSpMk id="88" creationId="{C097F46D-E8C6-44D4-8053-5034301EF1DB}"/>
          </ac:grpSpMkLst>
        </pc:grpChg>
        <pc:grpChg chg="mod">
          <ac:chgData name="Hanna Mix" userId="e443ae08-b3d6-4f98-83d2-41b225279b44" providerId="ADAL" clId="{6A9C86A3-0ED9-CF4C-BB81-946E8F61A9F0}" dt="2022-10-18T14:30:04.717" v="220" actId="962"/>
          <ac:grpSpMkLst>
            <pc:docMk/>
            <pc:sldMk cId="518802891" sldId="265"/>
            <ac:grpSpMk id="92" creationId="{11EED9DC-9FCA-420C-8558-F91C5B5B1A9D}"/>
          </ac:grpSpMkLst>
        </pc:grpChg>
        <pc:grpChg chg="mod">
          <ac:chgData name="Hanna Mix" userId="e443ae08-b3d6-4f98-83d2-41b225279b44" providerId="ADAL" clId="{6A9C86A3-0ED9-CF4C-BB81-946E8F61A9F0}" dt="2022-10-18T14:30:49.412" v="231" actId="962"/>
          <ac:grpSpMkLst>
            <pc:docMk/>
            <pc:sldMk cId="518802891" sldId="265"/>
            <ac:grpSpMk id="98" creationId="{64484F85-116F-4F49-9449-5981AFB78116}"/>
          </ac:grpSpMkLst>
        </pc:grpChg>
        <pc:grpChg chg="mod">
          <ac:chgData name="Hanna Mix" userId="e443ae08-b3d6-4f98-83d2-41b225279b44" providerId="ADAL" clId="{6A9C86A3-0ED9-CF4C-BB81-946E8F61A9F0}" dt="2022-10-18T14:30:53.166" v="232" actId="962"/>
          <ac:grpSpMkLst>
            <pc:docMk/>
            <pc:sldMk cId="518802891" sldId="265"/>
            <ac:grpSpMk id="103" creationId="{14CB5C49-4F02-4383-958C-4720E27D7BAE}"/>
          </ac:grpSpMkLst>
        </pc:grpChg>
        <pc:grpChg chg="mod">
          <ac:chgData name="Hanna Mix" userId="e443ae08-b3d6-4f98-83d2-41b225279b44" providerId="ADAL" clId="{6A9C86A3-0ED9-CF4C-BB81-946E8F61A9F0}" dt="2022-10-18T14:30:56.859" v="233" actId="962"/>
          <ac:grpSpMkLst>
            <pc:docMk/>
            <pc:sldMk cId="518802891" sldId="265"/>
            <ac:grpSpMk id="109" creationId="{6BD42AEC-9CB4-47A3-8E86-99E7EF91267E}"/>
          </ac:grpSpMkLst>
        </pc:grpChg>
        <pc:grpChg chg="mod">
          <ac:chgData name="Hanna Mix" userId="e443ae08-b3d6-4f98-83d2-41b225279b44" providerId="ADAL" clId="{6A9C86A3-0ED9-CF4C-BB81-946E8F61A9F0}" dt="2022-10-18T14:31:00.500" v="234" actId="962"/>
          <ac:grpSpMkLst>
            <pc:docMk/>
            <pc:sldMk cId="518802891" sldId="265"/>
            <ac:grpSpMk id="114" creationId="{24E70033-CF64-4563-B633-B0199850F8B0}"/>
          </ac:grpSpMkLst>
        </pc:grpChg>
        <pc:grpChg chg="mod">
          <ac:chgData name="Hanna Mix" userId="e443ae08-b3d6-4f98-83d2-41b225279b44" providerId="ADAL" clId="{6A9C86A3-0ED9-CF4C-BB81-946E8F61A9F0}" dt="2022-10-18T14:31:04.702" v="235" actId="962"/>
          <ac:grpSpMkLst>
            <pc:docMk/>
            <pc:sldMk cId="518802891" sldId="265"/>
            <ac:grpSpMk id="120" creationId="{6EEE9421-E10E-4772-8112-54A8A1DF4316}"/>
          </ac:grpSpMkLst>
        </pc:grpChg>
        <pc:grpChg chg="mod">
          <ac:chgData name="Hanna Mix" userId="e443ae08-b3d6-4f98-83d2-41b225279b44" providerId="ADAL" clId="{6A9C86A3-0ED9-CF4C-BB81-946E8F61A9F0}" dt="2022-10-18T14:24:07.964" v="114" actId="207"/>
          <ac:grpSpMkLst>
            <pc:docMk/>
            <pc:sldMk cId="518802891" sldId="265"/>
            <ac:grpSpMk id="121" creationId="{0F664487-8F94-425C-A501-F44BE44353FC}"/>
          </ac:grpSpMkLst>
        </pc:grpChg>
        <pc:grpChg chg="mod">
          <ac:chgData name="Hanna Mix" userId="e443ae08-b3d6-4f98-83d2-41b225279b44" providerId="ADAL" clId="{6A9C86A3-0ED9-CF4C-BB81-946E8F61A9F0}" dt="2022-10-18T14:31:08.632" v="236" actId="962"/>
          <ac:grpSpMkLst>
            <pc:docMk/>
            <pc:sldMk cId="518802891" sldId="265"/>
            <ac:grpSpMk id="125" creationId="{0AA7AF6F-050B-427A-8DCC-55763AF7C95F}"/>
          </ac:grpSpMkLst>
        </pc:grpChg>
        <pc:grpChg chg="mod">
          <ac:chgData name="Hanna Mix" userId="e443ae08-b3d6-4f98-83d2-41b225279b44" providerId="ADAL" clId="{6A9C86A3-0ED9-CF4C-BB81-946E8F61A9F0}" dt="2022-10-18T14:31:12.904" v="237" actId="962"/>
          <ac:grpSpMkLst>
            <pc:docMk/>
            <pc:sldMk cId="518802891" sldId="265"/>
            <ac:grpSpMk id="131" creationId="{7113A92E-714B-4E21-BE47-E956BA862EF9}"/>
          </ac:grpSpMkLst>
        </pc:grpChg>
        <pc:grpChg chg="mod">
          <ac:chgData name="Hanna Mix" userId="e443ae08-b3d6-4f98-83d2-41b225279b44" providerId="ADAL" clId="{6A9C86A3-0ED9-CF4C-BB81-946E8F61A9F0}" dt="2022-10-18T14:24:38.129" v="120" actId="207"/>
          <ac:grpSpMkLst>
            <pc:docMk/>
            <pc:sldMk cId="518802891" sldId="265"/>
            <ac:grpSpMk id="132" creationId="{592F490C-689B-4105-BF05-F086BB07D32B}"/>
          </ac:grpSpMkLst>
        </pc:grpChg>
        <pc:grpChg chg="mod">
          <ac:chgData name="Hanna Mix" userId="e443ae08-b3d6-4f98-83d2-41b225279b44" providerId="ADAL" clId="{6A9C86A3-0ED9-CF4C-BB81-946E8F61A9F0}" dt="2022-10-18T14:31:16.704" v="238" actId="962"/>
          <ac:grpSpMkLst>
            <pc:docMk/>
            <pc:sldMk cId="518802891" sldId="265"/>
            <ac:grpSpMk id="136" creationId="{4279864E-8735-49FD-8C33-132876E432C9}"/>
          </ac:grpSpMkLst>
        </pc:grpChg>
        <pc:grpChg chg="mod">
          <ac:chgData name="Hanna Mix" userId="e443ae08-b3d6-4f98-83d2-41b225279b44" providerId="ADAL" clId="{6A9C86A3-0ED9-CF4C-BB81-946E8F61A9F0}" dt="2022-10-18T14:31:20.720" v="239" actId="962"/>
          <ac:grpSpMkLst>
            <pc:docMk/>
            <pc:sldMk cId="518802891" sldId="265"/>
            <ac:grpSpMk id="141" creationId="{24EF269C-7665-4738-84C3-31CD92E505E8}"/>
          </ac:grpSpMkLst>
        </pc:grpChg>
        <pc:grpChg chg="mod">
          <ac:chgData name="Hanna Mix" userId="e443ae08-b3d6-4f98-83d2-41b225279b44" providerId="ADAL" clId="{6A9C86A3-0ED9-CF4C-BB81-946E8F61A9F0}" dt="2022-10-18T14:24:24.445" v="118" actId="207"/>
          <ac:grpSpMkLst>
            <pc:docMk/>
            <pc:sldMk cId="518802891" sldId="265"/>
            <ac:grpSpMk id="142" creationId="{8F23B399-B74D-49E7-8EDC-C77EE744A9B7}"/>
          </ac:grpSpMkLst>
        </pc:grpChg>
        <pc:picChg chg="mod">
          <ac:chgData name="Hanna Mix" userId="e443ae08-b3d6-4f98-83d2-41b225279b44" providerId="ADAL" clId="{6A9C86A3-0ED9-CF4C-BB81-946E8F61A9F0}" dt="2022-10-18T14:24:54.226" v="122" actId="207"/>
          <ac:picMkLst>
            <pc:docMk/>
            <pc:sldMk cId="518802891" sldId="265"/>
            <ac:picMk id="57" creationId="{84B1B8F2-7E69-4A30-88F4-1084E846BBEC}"/>
          </ac:picMkLst>
        </pc:picChg>
        <pc:picChg chg="mod">
          <ac:chgData name="Hanna Mix" userId="e443ae08-b3d6-4f98-83d2-41b225279b44" providerId="ADAL" clId="{6A9C86A3-0ED9-CF4C-BB81-946E8F61A9F0}" dt="2022-10-18T14:24:24.445" v="118" actId="207"/>
          <ac:picMkLst>
            <pc:docMk/>
            <pc:sldMk cId="518802891" sldId="265"/>
            <ac:picMk id="143" creationId="{BB00E7D7-D40F-4CF4-A955-F22C03C8597B}"/>
          </ac:picMkLst>
        </pc:picChg>
      </pc:sldChg>
    </pc:docChg>
  </pc:docChgLst>
  <pc:docChgLst>
    <pc:chgData name="Frida Karlsson" userId="a3cfa434-b73d-4729-b1ea-921be059c20a" providerId="ADAL" clId="{BDF529D8-4566-0047-8797-93DEE053635D}"/>
    <pc:docChg chg="undo custSel addSld delSld modSld">
      <pc:chgData name="Frida Karlsson" userId="a3cfa434-b73d-4729-b1ea-921be059c20a" providerId="ADAL" clId="{BDF529D8-4566-0047-8797-93DEE053635D}" dt="2022-10-17T10:02:45.323" v="26" actId="962"/>
      <pc:docMkLst>
        <pc:docMk/>
      </pc:docMkLst>
      <pc:sldChg chg="add del">
        <pc:chgData name="Frida Karlsson" userId="a3cfa434-b73d-4729-b1ea-921be059c20a" providerId="ADAL" clId="{BDF529D8-4566-0047-8797-93DEE053635D}" dt="2022-10-17T10:01:27.559" v="17" actId="2696"/>
        <pc:sldMkLst>
          <pc:docMk/>
          <pc:sldMk cId="676633589" sldId="258"/>
        </pc:sldMkLst>
      </pc:sldChg>
      <pc:sldChg chg="addSp delSp modSp mod">
        <pc:chgData name="Frida Karlsson" userId="a3cfa434-b73d-4729-b1ea-921be059c20a" providerId="ADAL" clId="{BDF529D8-4566-0047-8797-93DEE053635D}" dt="2022-10-17T10:02:45.323" v="26" actId="962"/>
        <pc:sldMkLst>
          <pc:docMk/>
          <pc:sldMk cId="399860145" sldId="260"/>
        </pc:sldMkLst>
        <pc:spChg chg="add del mod">
          <ac:chgData name="Frida Karlsson" userId="a3cfa434-b73d-4729-b1ea-921be059c20a" providerId="ADAL" clId="{BDF529D8-4566-0047-8797-93DEE053635D}" dt="2022-10-17T09:59:54.027" v="3"/>
          <ac:spMkLst>
            <pc:docMk/>
            <pc:sldMk cId="399860145" sldId="260"/>
            <ac:spMk id="2" creationId="{4EB4F51E-B411-8122-DFEF-1C7F77A84AEC}"/>
          </ac:spMkLst>
        </pc:spChg>
        <pc:spChg chg="mod">
          <ac:chgData name="Frida Karlsson" userId="a3cfa434-b73d-4729-b1ea-921be059c20a" providerId="ADAL" clId="{BDF529D8-4566-0047-8797-93DEE053635D}" dt="2022-10-17T10:02:29.114" v="24" actId="962"/>
          <ac:spMkLst>
            <pc:docMk/>
            <pc:sldMk cId="399860145" sldId="260"/>
            <ac:spMk id="39" creationId="{6F05829B-A7BA-45B5-B043-E81D70A56335}"/>
          </ac:spMkLst>
        </pc:spChg>
        <pc:grpChg chg="mod">
          <ac:chgData name="Frida Karlsson" userId="a3cfa434-b73d-4729-b1ea-921be059c20a" providerId="ADAL" clId="{BDF529D8-4566-0047-8797-93DEE053635D}" dt="2022-10-17T10:01:37.252" v="21" actId="1076"/>
          <ac:grpSpMkLst>
            <pc:docMk/>
            <pc:sldMk cId="399860145" sldId="260"/>
            <ac:grpSpMk id="78" creationId="{1ADB74FB-7BA9-48C7-BECB-21153A901AD1}"/>
          </ac:grpSpMkLst>
        </pc:grpChg>
        <pc:grpChg chg="mod">
          <ac:chgData name="Frida Karlsson" userId="a3cfa434-b73d-4729-b1ea-921be059c20a" providerId="ADAL" clId="{BDF529D8-4566-0047-8797-93DEE053635D}" dt="2022-10-17T10:02:45.323" v="26" actId="962"/>
          <ac:grpSpMkLst>
            <pc:docMk/>
            <pc:sldMk cId="399860145" sldId="260"/>
            <ac:grpSpMk id="80" creationId="{45F3F1CA-85DA-4028-A70B-B08B0C434D8F}"/>
          </ac:grpSpMkLst>
        </pc:grpChg>
        <pc:grpChg chg="mod">
          <ac:chgData name="Frida Karlsson" userId="a3cfa434-b73d-4729-b1ea-921be059c20a" providerId="ADAL" clId="{BDF529D8-4566-0047-8797-93DEE053635D}" dt="2022-10-17T10:02:43.055" v="25" actId="962"/>
          <ac:grpSpMkLst>
            <pc:docMk/>
            <pc:sldMk cId="399860145" sldId="260"/>
            <ac:grpSpMk id="81" creationId="{A525338E-E3CD-4383-976F-8251DEBD36EC}"/>
          </ac:grpSpMkLst>
        </pc:grpChg>
        <pc:grpChg chg="mod">
          <ac:chgData name="Frida Karlsson" userId="a3cfa434-b73d-4729-b1ea-921be059c20a" providerId="ADAL" clId="{BDF529D8-4566-0047-8797-93DEE053635D}" dt="2022-10-17T10:02:01.727" v="23" actId="962"/>
          <ac:grpSpMkLst>
            <pc:docMk/>
            <pc:sldMk cId="399860145" sldId="260"/>
            <ac:grpSpMk id="88" creationId="{C097F46D-E8C6-44D4-8053-5034301EF1DB}"/>
          </ac:grpSpMkLst>
        </pc:grpChg>
      </pc:sldChg>
      <pc:sldChg chg="addSp delSp modSp add del mod delAnim modAnim">
        <pc:chgData name="Frida Karlsson" userId="a3cfa434-b73d-4729-b1ea-921be059c20a" providerId="ADAL" clId="{BDF529D8-4566-0047-8797-93DEE053635D}" dt="2022-10-17T10:01:27.573" v="19" actId="2696"/>
        <pc:sldMkLst>
          <pc:docMk/>
          <pc:sldMk cId="1122001959" sldId="264"/>
        </pc:sldMkLst>
        <pc:spChg chg="add del mod">
          <ac:chgData name="Frida Karlsson" userId="a3cfa434-b73d-4729-b1ea-921be059c20a" providerId="ADAL" clId="{BDF529D8-4566-0047-8797-93DEE053635D}" dt="2022-10-17T10:01:10.805" v="13" actId="478"/>
          <ac:spMkLst>
            <pc:docMk/>
            <pc:sldMk cId="1122001959" sldId="264"/>
            <ac:spMk id="2" creationId="{B31C6271-10F4-A75B-AB39-73742F981EC0}"/>
          </ac:spMkLst>
        </pc:spChg>
        <pc:spChg chg="mod">
          <ac:chgData name="Frida Karlsson" userId="a3cfa434-b73d-4729-b1ea-921be059c20a" providerId="ADAL" clId="{BDF529D8-4566-0047-8797-93DEE053635D}" dt="2022-10-17T10:01:07.247" v="11" actId="20577"/>
          <ac:spMkLst>
            <pc:docMk/>
            <pc:sldMk cId="1122001959" sldId="264"/>
            <ac:spMk id="4" creationId="{F34FDAE4-A4E3-4F9F-B843-814F4C5427B5}"/>
          </ac:spMkLst>
        </pc:spChg>
      </pc:sldChg>
      <pc:sldChg chg="add del">
        <pc:chgData name="Frida Karlsson" userId="a3cfa434-b73d-4729-b1ea-921be059c20a" providerId="ADAL" clId="{BDF529D8-4566-0047-8797-93DEE053635D}" dt="2022-10-17T10:01:27.568" v="18" actId="2696"/>
        <pc:sldMkLst>
          <pc:docMk/>
          <pc:sldMk cId="518802891" sldId="265"/>
        </pc:sldMkLst>
      </pc:sldChg>
    </pc:docChg>
  </pc:docChgLst>
  <pc:docChgLst>
    <pc:chgData name="Hanna Mix" userId="e443ae08-b3d6-4f98-83d2-41b225279b44" providerId="ADAL" clId="{16BEA969-0B70-FF4F-802D-7EF9D1A1B8C9}"/>
    <pc:docChg chg="undo custSel modSld">
      <pc:chgData name="Hanna Mix" userId="e443ae08-b3d6-4f98-83d2-41b225279b44" providerId="ADAL" clId="{16BEA969-0B70-FF4F-802D-7EF9D1A1B8C9}" dt="2022-11-17T10:10:08.455" v="19" actId="207"/>
      <pc:docMkLst>
        <pc:docMk/>
      </pc:docMkLst>
      <pc:sldChg chg="delCm">
        <pc:chgData name="Hanna Mix" userId="e443ae08-b3d6-4f98-83d2-41b225279b44" providerId="ADAL" clId="{16BEA969-0B70-FF4F-802D-7EF9D1A1B8C9}" dt="2022-11-17T09:48:23.082" v="0"/>
        <pc:sldMkLst>
          <pc:docMk/>
          <pc:sldMk cId="3929780709" sldId="257"/>
        </pc:sldMkLst>
      </pc:sldChg>
      <pc:sldChg chg="delCm">
        <pc:chgData name="Hanna Mix" userId="e443ae08-b3d6-4f98-83d2-41b225279b44" providerId="ADAL" clId="{16BEA969-0B70-FF4F-802D-7EF9D1A1B8C9}" dt="2022-11-17T09:48:28.626" v="1"/>
        <pc:sldMkLst>
          <pc:docMk/>
          <pc:sldMk cId="399860145" sldId="260"/>
        </pc:sldMkLst>
      </pc:sldChg>
      <pc:sldChg chg="addSp delSp modSp mod modAnim">
        <pc:chgData name="Hanna Mix" userId="e443ae08-b3d6-4f98-83d2-41b225279b44" providerId="ADAL" clId="{16BEA969-0B70-FF4F-802D-7EF9D1A1B8C9}" dt="2022-11-17T10:10:08.455" v="19" actId="207"/>
        <pc:sldMkLst>
          <pc:docMk/>
          <pc:sldMk cId="1122001959" sldId="264"/>
        </pc:sldMkLst>
        <pc:spChg chg="mod">
          <ac:chgData name="Hanna Mix" userId="e443ae08-b3d6-4f98-83d2-41b225279b44" providerId="ADAL" clId="{16BEA969-0B70-FF4F-802D-7EF9D1A1B8C9}" dt="2022-11-17T10:02:18.654" v="14" actId="165"/>
          <ac:spMkLst>
            <pc:docMk/>
            <pc:sldMk cId="1122001959" sldId="264"/>
            <ac:spMk id="42" creationId="{D993946B-5165-4506-BE8F-99AD40EC8DE6}"/>
          </ac:spMkLst>
        </pc:spChg>
        <pc:spChg chg="mod ord">
          <ac:chgData name="Hanna Mix" userId="e443ae08-b3d6-4f98-83d2-41b225279b44" providerId="ADAL" clId="{16BEA969-0B70-FF4F-802D-7EF9D1A1B8C9}" dt="2022-11-17T10:02:18.654" v="14" actId="165"/>
          <ac:spMkLst>
            <pc:docMk/>
            <pc:sldMk cId="1122001959" sldId="264"/>
            <ac:spMk id="43" creationId="{7D455CEF-1035-45D5-87ED-EFC98C15AE0F}"/>
          </ac:spMkLst>
        </pc:spChg>
        <pc:spChg chg="ord">
          <ac:chgData name="Hanna Mix" userId="e443ae08-b3d6-4f98-83d2-41b225279b44" providerId="ADAL" clId="{16BEA969-0B70-FF4F-802D-7EF9D1A1B8C9}" dt="2022-11-17T09:59:33.460" v="9" actId="13244"/>
          <ac:spMkLst>
            <pc:docMk/>
            <pc:sldMk cId="1122001959" sldId="264"/>
            <ac:spMk id="45" creationId="{B42BFD3C-D4FE-4BED-9C33-B099102A13AD}"/>
          </ac:spMkLst>
        </pc:spChg>
        <pc:spChg chg="ord">
          <ac:chgData name="Hanna Mix" userId="e443ae08-b3d6-4f98-83d2-41b225279b44" providerId="ADAL" clId="{16BEA969-0B70-FF4F-802D-7EF9D1A1B8C9}" dt="2022-11-17T09:59:33.460" v="9" actId="13244"/>
          <ac:spMkLst>
            <pc:docMk/>
            <pc:sldMk cId="1122001959" sldId="264"/>
            <ac:spMk id="46" creationId="{95FFCB60-F457-4C7D-8962-934B0A691E29}"/>
          </ac:spMkLst>
        </pc:spChg>
        <pc:spChg chg="ord">
          <ac:chgData name="Hanna Mix" userId="e443ae08-b3d6-4f98-83d2-41b225279b44" providerId="ADAL" clId="{16BEA969-0B70-FF4F-802D-7EF9D1A1B8C9}" dt="2022-11-17T10:02:22.258" v="15" actId="13244"/>
          <ac:spMkLst>
            <pc:docMk/>
            <pc:sldMk cId="1122001959" sldId="264"/>
            <ac:spMk id="54" creationId="{7424C156-29E9-4C1C-AE8D-4A999B0A91F6}"/>
          </ac:spMkLst>
        </pc:spChg>
        <pc:spChg chg="ord">
          <ac:chgData name="Hanna Mix" userId="e443ae08-b3d6-4f98-83d2-41b225279b44" providerId="ADAL" clId="{16BEA969-0B70-FF4F-802D-7EF9D1A1B8C9}" dt="2022-11-17T10:02:22.258" v="15" actId="13244"/>
          <ac:spMkLst>
            <pc:docMk/>
            <pc:sldMk cId="1122001959" sldId="264"/>
            <ac:spMk id="55" creationId="{2484E7BE-69C3-4E4A-8213-2313AD4A72B2}"/>
          </ac:spMkLst>
        </pc:spChg>
        <pc:spChg chg="mod ord topLvl">
          <ac:chgData name="Hanna Mix" userId="e443ae08-b3d6-4f98-83d2-41b225279b44" providerId="ADAL" clId="{16BEA969-0B70-FF4F-802D-7EF9D1A1B8C9}" dt="2022-11-17T10:08:46.613" v="17" actId="207"/>
          <ac:spMkLst>
            <pc:docMk/>
            <pc:sldMk cId="1122001959" sldId="264"/>
            <ac:spMk id="72" creationId="{84CE8785-F5DB-46C1-B652-5D23AAE75AB9}"/>
          </ac:spMkLst>
        </pc:spChg>
        <pc:spChg chg="mod">
          <ac:chgData name="Hanna Mix" userId="e443ae08-b3d6-4f98-83d2-41b225279b44" providerId="ADAL" clId="{16BEA969-0B70-FF4F-802D-7EF9D1A1B8C9}" dt="2022-11-17T10:10:02.502" v="18" actId="207"/>
          <ac:spMkLst>
            <pc:docMk/>
            <pc:sldMk cId="1122001959" sldId="264"/>
            <ac:spMk id="74" creationId="{C35CE16C-E852-40F7-AFD6-DD2980E02368}"/>
          </ac:spMkLst>
        </pc:spChg>
        <pc:spChg chg="mod">
          <ac:chgData name="Hanna Mix" userId="e443ae08-b3d6-4f98-83d2-41b225279b44" providerId="ADAL" clId="{16BEA969-0B70-FF4F-802D-7EF9D1A1B8C9}" dt="2022-11-17T10:10:08.455" v="19" actId="207"/>
          <ac:spMkLst>
            <pc:docMk/>
            <pc:sldMk cId="1122001959" sldId="264"/>
            <ac:spMk id="76" creationId="{BD6F95BD-4AD3-4477-81C1-1EA6D8C6C4AD}"/>
          </ac:spMkLst>
        </pc:spChg>
        <pc:grpChg chg="add mod">
          <ac:chgData name="Hanna Mix" userId="e443ae08-b3d6-4f98-83d2-41b225279b44" providerId="ADAL" clId="{16BEA969-0B70-FF4F-802D-7EF9D1A1B8C9}" dt="2022-11-17T10:02:16.933" v="13" actId="164"/>
          <ac:grpSpMkLst>
            <pc:docMk/>
            <pc:sldMk cId="1122001959" sldId="264"/>
            <ac:grpSpMk id="2" creationId="{82CCBD77-9C37-1945-C413-661050165F74}"/>
          </ac:grpSpMkLst>
        </pc:grpChg>
        <pc:grpChg chg="mod topLvl">
          <ac:chgData name="Hanna Mix" userId="e443ae08-b3d6-4f98-83d2-41b225279b44" providerId="ADAL" clId="{16BEA969-0B70-FF4F-802D-7EF9D1A1B8C9}" dt="2022-11-17T10:02:18.654" v="14" actId="165"/>
          <ac:grpSpMkLst>
            <pc:docMk/>
            <pc:sldMk cId="1122001959" sldId="264"/>
            <ac:grpSpMk id="41" creationId="{60EB06AB-49D2-43D6-8EF6-8A43BF182BDF}"/>
          </ac:grpSpMkLst>
        </pc:grpChg>
        <pc:grpChg chg="add del mod">
          <ac:chgData name="Hanna Mix" userId="e443ae08-b3d6-4f98-83d2-41b225279b44" providerId="ADAL" clId="{16BEA969-0B70-FF4F-802D-7EF9D1A1B8C9}" dt="2022-11-17T10:02:18.654" v="14" actId="165"/>
          <ac:grpSpMkLst>
            <pc:docMk/>
            <pc:sldMk cId="1122001959" sldId="264"/>
            <ac:grpSpMk id="83" creationId="{3CDF1FF9-0F16-4A72-BEAD-ADF9E14FB5FF}"/>
          </ac:grpSpMkLst>
        </pc:grpChg>
      </pc:sldChg>
      <pc:sldChg chg="addSp modSp mod">
        <pc:chgData name="Hanna Mix" userId="e443ae08-b3d6-4f98-83d2-41b225279b44" providerId="ADAL" clId="{16BEA969-0B70-FF4F-802D-7EF9D1A1B8C9}" dt="2022-11-17T09:51:54.412" v="7" actId="962"/>
        <pc:sldMkLst>
          <pc:docMk/>
          <pc:sldMk cId="105788672" sldId="266"/>
        </pc:sldMkLst>
        <pc:spChg chg="add mod">
          <ac:chgData name="Hanna Mix" userId="e443ae08-b3d6-4f98-83d2-41b225279b44" providerId="ADAL" clId="{16BEA969-0B70-FF4F-802D-7EF9D1A1B8C9}" dt="2022-11-17T09:51:54.412" v="7" actId="962"/>
          <ac:spMkLst>
            <pc:docMk/>
            <pc:sldMk cId="105788672" sldId="266"/>
            <ac:spMk id="3" creationId="{F7B646C4-DA9C-BB3A-789F-88AB2F368D9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3C5620-2E04-481A-AE83-BA14E2DF00AF}" type="datetimeFigureOut">
              <a:rPr lang="sv-SE" smtClean="0"/>
              <a:t>2023-01-18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71F4C4-1D26-4522-A57A-280343EFAF75}" type="slidenum">
              <a:rPr lang="sv-SE" smtClean="0"/>
              <a:t>‹#›</a:t>
            </a:fld>
            <a:endParaRPr lang="sv-SE"/>
          </a:p>
        </p:txBody>
      </p:sp>
    </p:spTree>
    <p:extLst>
      <p:ext uri="{BB962C8B-B14F-4D97-AF65-F5344CB8AC3E}">
        <p14:creationId xmlns:p14="http://schemas.microsoft.com/office/powerpoint/2010/main" val="2538947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a:t>(</a:t>
            </a:r>
            <a:r>
              <a:rPr lang="en-US" dirty="0" err="1"/>
              <a:t>En</a:t>
            </a:r>
            <a:r>
              <a:rPr lang="en-US" dirty="0"/>
              <a:t> </a:t>
            </a:r>
            <a:r>
              <a:rPr lang="en-US" dirty="0" err="1"/>
              <a:t>enklare</a:t>
            </a:r>
            <a:r>
              <a:rPr lang="en-US" dirty="0"/>
              <a:t> variant)</a:t>
            </a:r>
            <a:endParaRPr lang="sv-SE" dirty="0"/>
          </a:p>
        </p:txBody>
      </p:sp>
      <p:sp>
        <p:nvSpPr>
          <p:cNvPr id="4" name="Platshållare för bildnummer 3"/>
          <p:cNvSpPr>
            <a:spLocks noGrp="1"/>
          </p:cNvSpPr>
          <p:nvPr>
            <p:ph type="sldNum" sz="quarter" idx="5"/>
          </p:nvPr>
        </p:nvSpPr>
        <p:spPr/>
        <p:txBody>
          <a:bodyPr/>
          <a:lstStyle/>
          <a:p>
            <a:fld id="{4871F4C4-1D26-4522-A57A-280343EFAF75}" type="slidenum">
              <a:rPr lang="sv-SE" smtClean="0"/>
              <a:t>4</a:t>
            </a:fld>
            <a:endParaRPr lang="sv-SE"/>
          </a:p>
        </p:txBody>
      </p:sp>
    </p:spTree>
    <p:extLst>
      <p:ext uri="{BB962C8B-B14F-4D97-AF65-F5344CB8AC3E}">
        <p14:creationId xmlns:p14="http://schemas.microsoft.com/office/powerpoint/2010/main" val="1453574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a:t>(</a:t>
            </a:r>
            <a:r>
              <a:rPr lang="en-US" dirty="0" err="1"/>
              <a:t>Här</a:t>
            </a:r>
            <a:r>
              <a:rPr lang="en-US" dirty="0"/>
              <a:t> </a:t>
            </a:r>
            <a:r>
              <a:rPr lang="en-US" dirty="0" err="1"/>
              <a:t>klickas</a:t>
            </a:r>
            <a:r>
              <a:rPr lang="en-US" dirty="0"/>
              <a:t> </a:t>
            </a:r>
            <a:r>
              <a:rPr lang="en-US" dirty="0" err="1"/>
              <a:t>texten</a:t>
            </a:r>
            <a:r>
              <a:rPr lang="en-US" dirty="0"/>
              <a:t> </a:t>
            </a:r>
            <a:r>
              <a:rPr lang="en-US" dirty="0" err="1"/>
              <a:t>fram</a:t>
            </a:r>
            <a:r>
              <a:rPr lang="en-US" dirty="0"/>
              <a:t> </a:t>
            </a:r>
            <a:r>
              <a:rPr lang="en-US" dirty="0" err="1"/>
              <a:t>i</a:t>
            </a:r>
            <a:r>
              <a:rPr lang="en-US" dirty="0"/>
              <a:t> </a:t>
            </a:r>
            <a:r>
              <a:rPr lang="en-US" dirty="0" err="1"/>
              <a:t>ordning</a:t>
            </a:r>
            <a:r>
              <a:rPr lang="en-US" dirty="0"/>
              <a:t> </a:t>
            </a:r>
            <a:r>
              <a:rPr lang="en-US" dirty="0" err="1"/>
              <a:t>när</a:t>
            </a:r>
            <a:r>
              <a:rPr lang="en-US" dirty="0"/>
              <a:t> man </a:t>
            </a:r>
            <a:r>
              <a:rPr lang="en-US" dirty="0" err="1"/>
              <a:t>klickar</a:t>
            </a:r>
            <a:r>
              <a:rPr lang="en-US" dirty="0"/>
              <a:t> var som. Man </a:t>
            </a:r>
            <a:r>
              <a:rPr lang="en-US" dirty="0" err="1"/>
              <a:t>behöver</a:t>
            </a:r>
            <a:r>
              <a:rPr lang="en-US" dirty="0"/>
              <a:t> </a:t>
            </a:r>
            <a:r>
              <a:rPr lang="en-US" dirty="0" err="1"/>
              <a:t>alltså</a:t>
            </a:r>
            <a:r>
              <a:rPr lang="en-US" dirty="0"/>
              <a:t> </a:t>
            </a:r>
            <a:r>
              <a:rPr lang="en-US" dirty="0" err="1"/>
              <a:t>inte</a:t>
            </a:r>
            <a:r>
              <a:rPr lang="en-US" dirty="0"/>
              <a:t> </a:t>
            </a:r>
            <a:r>
              <a:rPr lang="en-US" dirty="0" err="1"/>
              <a:t>klicka</a:t>
            </a:r>
            <a:r>
              <a:rPr lang="en-US" dirty="0"/>
              <a:t> </a:t>
            </a:r>
            <a:r>
              <a:rPr lang="en-US" dirty="0" err="1"/>
              <a:t>på</a:t>
            </a:r>
            <a:r>
              <a:rPr lang="en-US" dirty="0"/>
              <a:t> </a:t>
            </a:r>
            <a:r>
              <a:rPr lang="en-US" dirty="0" err="1"/>
              <a:t>en</a:t>
            </a:r>
            <a:r>
              <a:rPr lang="en-US" dirty="0"/>
              <a:t> </a:t>
            </a:r>
            <a:r>
              <a:rPr lang="en-US" dirty="0" err="1"/>
              <a:t>specifik</a:t>
            </a:r>
            <a:r>
              <a:rPr lang="en-US" dirty="0"/>
              <a:t> </a:t>
            </a:r>
            <a:r>
              <a:rPr lang="en-US" dirty="0" err="1"/>
              <a:t>ruta</a:t>
            </a:r>
            <a:r>
              <a:rPr lang="en-US" dirty="0"/>
              <a:t>)</a:t>
            </a:r>
            <a:endParaRPr lang="sv-SE" dirty="0"/>
          </a:p>
        </p:txBody>
      </p:sp>
      <p:sp>
        <p:nvSpPr>
          <p:cNvPr id="4" name="Platshållare för bildnummer 3"/>
          <p:cNvSpPr>
            <a:spLocks noGrp="1"/>
          </p:cNvSpPr>
          <p:nvPr>
            <p:ph type="sldNum" sz="quarter" idx="5"/>
          </p:nvPr>
        </p:nvSpPr>
        <p:spPr/>
        <p:txBody>
          <a:bodyPr/>
          <a:lstStyle/>
          <a:p>
            <a:fld id="{4871F4C4-1D26-4522-A57A-280343EFAF75}" type="slidenum">
              <a:rPr lang="sv-SE" smtClean="0"/>
              <a:t>5</a:t>
            </a:fld>
            <a:endParaRPr lang="sv-SE"/>
          </a:p>
        </p:txBody>
      </p:sp>
    </p:spTree>
    <p:extLst>
      <p:ext uri="{BB962C8B-B14F-4D97-AF65-F5344CB8AC3E}">
        <p14:creationId xmlns:p14="http://schemas.microsoft.com/office/powerpoint/2010/main" val="1570695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r>
              <a:rPr lang="en-US" dirty="0" err="1"/>
              <a:t>Här</a:t>
            </a:r>
            <a:r>
              <a:rPr lang="en-US" dirty="0"/>
              <a:t> </a:t>
            </a:r>
            <a:r>
              <a:rPr lang="en-US" dirty="0" err="1"/>
              <a:t>klickas</a:t>
            </a:r>
            <a:r>
              <a:rPr lang="en-US" dirty="0"/>
              <a:t> </a:t>
            </a:r>
            <a:r>
              <a:rPr lang="en-US" dirty="0" err="1"/>
              <a:t>texten</a:t>
            </a:r>
            <a:r>
              <a:rPr lang="en-US" dirty="0"/>
              <a:t> </a:t>
            </a:r>
            <a:r>
              <a:rPr lang="en-US" dirty="0" err="1"/>
              <a:t>fram</a:t>
            </a:r>
            <a:r>
              <a:rPr lang="en-US" dirty="0"/>
              <a:t> </a:t>
            </a:r>
            <a:r>
              <a:rPr lang="en-US" dirty="0" err="1"/>
              <a:t>när</a:t>
            </a:r>
            <a:r>
              <a:rPr lang="en-US" dirty="0"/>
              <a:t> man </a:t>
            </a:r>
            <a:r>
              <a:rPr lang="en-US" dirty="0" err="1"/>
              <a:t>klicka</a:t>
            </a:r>
            <a:r>
              <a:rPr lang="en-US" dirty="0"/>
              <a:t> </a:t>
            </a:r>
            <a:r>
              <a:rPr lang="en-US" dirty="0" err="1"/>
              <a:t>på</a:t>
            </a:r>
            <a:r>
              <a:rPr lang="en-US" dirty="0"/>
              <a:t> </a:t>
            </a:r>
            <a:r>
              <a:rPr lang="en-US" dirty="0" err="1"/>
              <a:t>en</a:t>
            </a:r>
            <a:r>
              <a:rPr lang="en-US" dirty="0"/>
              <a:t> </a:t>
            </a:r>
            <a:r>
              <a:rPr lang="en-US" dirty="0" err="1"/>
              <a:t>specifik</a:t>
            </a:r>
            <a:r>
              <a:rPr lang="en-US" dirty="0"/>
              <a:t> </a:t>
            </a:r>
            <a:r>
              <a:rPr lang="en-US" dirty="0" err="1"/>
              <a:t>ruta</a:t>
            </a:r>
            <a:r>
              <a:rPr lang="en-US" dirty="0"/>
              <a:t>)</a:t>
            </a:r>
            <a:endParaRPr lang="sv-SE" dirty="0"/>
          </a:p>
          <a:p>
            <a:endParaRPr lang="sv-SE" dirty="0"/>
          </a:p>
        </p:txBody>
      </p:sp>
      <p:sp>
        <p:nvSpPr>
          <p:cNvPr id="4" name="Platshållare för bildnummer 3"/>
          <p:cNvSpPr>
            <a:spLocks noGrp="1"/>
          </p:cNvSpPr>
          <p:nvPr>
            <p:ph type="sldNum" sz="quarter" idx="5"/>
          </p:nvPr>
        </p:nvSpPr>
        <p:spPr/>
        <p:txBody>
          <a:bodyPr/>
          <a:lstStyle/>
          <a:p>
            <a:fld id="{4871F4C4-1D26-4522-A57A-280343EFAF75}" type="slidenum">
              <a:rPr lang="sv-SE" smtClean="0"/>
              <a:t>6</a:t>
            </a:fld>
            <a:endParaRPr lang="sv-SE"/>
          </a:p>
        </p:txBody>
      </p:sp>
    </p:spTree>
    <p:extLst>
      <p:ext uri="{BB962C8B-B14F-4D97-AF65-F5344CB8AC3E}">
        <p14:creationId xmlns:p14="http://schemas.microsoft.com/office/powerpoint/2010/main" val="12325895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E4E4E1"/>
        </a:solid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DC31ADF9-861B-45D2-8503-265750D849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flipV="1">
            <a:off x="0" y="3799155"/>
            <a:ext cx="7802235" cy="3068046"/>
          </a:xfrm>
          <a:prstGeom prst="rect">
            <a:avLst/>
          </a:prstGeom>
        </p:spPr>
      </p:pic>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nvPr>
        </p:nvSpPr>
        <p:spPr>
          <a:xfrm>
            <a:off x="1774800" y="1368000"/>
            <a:ext cx="8582400" cy="1185077"/>
          </a:xfrm>
        </p:spPr>
        <p:txBody>
          <a:bodyPr anchor="b">
            <a:noAutofit/>
          </a:bodyPr>
          <a:lstStyle>
            <a:lvl1pPr algn="l">
              <a:defRPr sz="3600"/>
            </a:lvl1pPr>
          </a:lstStyle>
          <a:p>
            <a:r>
              <a:rPr lang="sv-SE" dirty="0"/>
              <a:t>Klicka här för att skriva rubrik </a:t>
            </a:r>
          </a:p>
        </p:txBody>
      </p:sp>
      <p:sp>
        <p:nvSpPr>
          <p:cNvPr id="3" name="Underrubrik 2">
            <a:extLst>
              <a:ext uri="{FF2B5EF4-FFF2-40B4-BE49-F238E27FC236}">
                <a16:creationId xmlns:a16="http://schemas.microsoft.com/office/drawing/2014/main" id="{299A9531-F5BA-4E5C-BE21-C657CBE8E529}"/>
              </a:ext>
            </a:extLst>
          </p:cNvPr>
          <p:cNvSpPr>
            <a:spLocks noGrp="1"/>
          </p:cNvSpPr>
          <p:nvPr>
            <p:ph type="subTitle" idx="1"/>
          </p:nvPr>
        </p:nvSpPr>
        <p:spPr>
          <a:xfrm>
            <a:off x="1774800" y="2627491"/>
            <a:ext cx="8582400" cy="76064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pic>
        <p:nvPicPr>
          <p:cNvPr id="4" name="Bildobjekt 3">
            <a:extLst>
              <a:ext uri="{FF2B5EF4-FFF2-40B4-BE49-F238E27FC236}">
                <a16:creationId xmlns:a16="http://schemas.microsoft.com/office/drawing/2014/main" id="{C994DFFA-DF5D-4F3A-BF33-218A48784C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3024" y="6123904"/>
            <a:ext cx="1287889" cy="571294"/>
          </a:xfrm>
          <a:prstGeom prst="rect">
            <a:avLst/>
          </a:prstGeom>
        </p:spPr>
      </p:pic>
    </p:spTree>
    <p:extLst>
      <p:ext uri="{BB962C8B-B14F-4D97-AF65-F5344CB8AC3E}">
        <p14:creationId xmlns:p14="http://schemas.microsoft.com/office/powerpoint/2010/main" val="3147230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Grå endast rubri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nvPr>
        </p:nvSpPr>
        <p:spPr>
          <a:xfrm>
            <a:off x="550843" y="479892"/>
            <a:ext cx="10517206" cy="516224"/>
          </a:xfrm>
        </p:spPr>
        <p:txBody>
          <a:bodyPr/>
          <a:lstStyle/>
          <a:p>
            <a:r>
              <a:rPr lang="sv-SE"/>
              <a:t>Klicka här för att ändra mall för rubrikformat</a:t>
            </a:r>
          </a:p>
        </p:txBody>
      </p:sp>
    </p:spTree>
    <p:extLst>
      <p:ext uri="{BB962C8B-B14F-4D97-AF65-F5344CB8AC3E}">
        <p14:creationId xmlns:p14="http://schemas.microsoft.com/office/powerpoint/2010/main" val="4130564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Only" preserve="1">
  <p:cSld name="Grå rubrik utan logo">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nvPr>
        </p:nvSpPr>
        <p:spPr>
          <a:xfrm>
            <a:off x="550843" y="479892"/>
            <a:ext cx="10517206" cy="516224"/>
          </a:xfrm>
        </p:spPr>
        <p:txBody>
          <a:bodyPr/>
          <a:lstStyle/>
          <a:p>
            <a:r>
              <a:rPr lang="sv-SE"/>
              <a:t>Klicka här för att ändra mall för rubrikformat</a:t>
            </a:r>
          </a:p>
        </p:txBody>
      </p:sp>
    </p:spTree>
    <p:extLst>
      <p:ext uri="{BB962C8B-B14F-4D97-AF65-F5344CB8AC3E}">
        <p14:creationId xmlns:p14="http://schemas.microsoft.com/office/powerpoint/2010/main" val="8774055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Grå foto med text">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nvPr>
        </p:nvSpPr>
        <p:spPr>
          <a:xfrm>
            <a:off x="7293162" y="1140736"/>
            <a:ext cx="4001936" cy="943824"/>
          </a:xfrm>
        </p:spPr>
        <p:txBody>
          <a:bodyPr anchor="b"/>
          <a:lstStyle>
            <a:lvl1pPr>
              <a:defRPr sz="3200"/>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nvPr>
        </p:nvSpPr>
        <p:spPr>
          <a:xfrm>
            <a:off x="0" y="0"/>
            <a:ext cx="6096000" cy="6857999"/>
          </a:xfrm>
          <a:solidFill>
            <a:srgbClr val="F7F7F7"/>
          </a:solidFill>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nvPr>
        </p:nvSpPr>
        <p:spPr>
          <a:xfrm>
            <a:off x="7293162" y="2258402"/>
            <a:ext cx="4002087" cy="38338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607417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Mörkgrå rubrik och innehåll">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nvPr>
        </p:nvSpPr>
        <p:spPr>
          <a:xfrm>
            <a:off x="1773388" y="1108423"/>
            <a:ext cx="8580582" cy="966397"/>
          </a:xfrm>
        </p:spPr>
        <p:txBody>
          <a:bodyPr/>
          <a:lstStyle>
            <a:lvl1pPr>
              <a:defRPr>
                <a:solidFill>
                  <a:schemeClr val="bg1"/>
                </a:solidFill>
              </a:defRPr>
            </a:lvl1p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nvPr>
        </p:nvSpPr>
        <p:spPr>
          <a:xfrm>
            <a:off x="1773388" y="2265119"/>
            <a:ext cx="8580582" cy="3601527"/>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grpSp>
        <p:nvGrpSpPr>
          <p:cNvPr id="4" name="Grupp 3">
            <a:extLst>
              <a:ext uri="{FF2B5EF4-FFF2-40B4-BE49-F238E27FC236}">
                <a16:creationId xmlns:a16="http://schemas.microsoft.com/office/drawing/2014/main" id="{D16FB5AD-921C-45BF-86EA-92175399D0E6}"/>
              </a:ext>
            </a:extLst>
          </p:cNvPr>
          <p:cNvGrpSpPr/>
          <p:nvPr/>
        </p:nvGrpSpPr>
        <p:grpSpPr>
          <a:xfrm>
            <a:off x="11070000" y="6296400"/>
            <a:ext cx="952500" cy="422519"/>
            <a:chOff x="11070000" y="6296400"/>
            <a:chExt cx="952500" cy="422519"/>
          </a:xfrm>
        </p:grpSpPr>
        <p:pic>
          <p:nvPicPr>
            <p:cNvPr id="5" name="Bildobjekt 4">
              <a:extLst>
                <a:ext uri="{FF2B5EF4-FFF2-40B4-BE49-F238E27FC236}">
                  <a16:creationId xmlns:a16="http://schemas.microsoft.com/office/drawing/2014/main" id="{C4F0956D-78F9-4CAE-A663-BE0AC3148F3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1070000" y="6296400"/>
              <a:ext cx="424961" cy="422519"/>
            </a:xfrm>
            <a:prstGeom prst="rect">
              <a:avLst/>
            </a:prstGeom>
          </p:spPr>
        </p:pic>
        <p:pic>
          <p:nvPicPr>
            <p:cNvPr id="6" name="Bildobjekt 5" descr="MSB Logga vit">
              <a:extLst>
                <a:ext uri="{FF2B5EF4-FFF2-40B4-BE49-F238E27FC236}">
                  <a16:creationId xmlns:a16="http://schemas.microsoft.com/office/drawing/2014/main" id="{0B3A82A4-3D41-42C7-99EB-41059353930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536725" y="6389271"/>
              <a:ext cx="485775" cy="239225"/>
            </a:xfrm>
            <a:prstGeom prst="rect">
              <a:avLst/>
            </a:prstGeom>
          </p:spPr>
        </p:pic>
      </p:grpSp>
    </p:spTree>
    <p:extLst>
      <p:ext uri="{BB962C8B-B14F-4D97-AF65-F5344CB8AC3E}">
        <p14:creationId xmlns:p14="http://schemas.microsoft.com/office/powerpoint/2010/main" val="12934255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Mörkgrå avsnittsrubri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nvPr>
        </p:nvSpPr>
        <p:spPr>
          <a:xfrm>
            <a:off x="1774800" y="1368000"/>
            <a:ext cx="8582400" cy="1273968"/>
          </a:xfrm>
        </p:spPr>
        <p:txBody>
          <a:bodyPr anchor="b"/>
          <a:lstStyle>
            <a:lvl1pPr>
              <a:defRPr sz="3600">
                <a:solidFill>
                  <a:schemeClr val="bg1"/>
                </a:solidFill>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nvPr>
        </p:nvSpPr>
        <p:spPr>
          <a:xfrm>
            <a:off x="1774800" y="2673745"/>
            <a:ext cx="8582400" cy="633743"/>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grpSp>
        <p:nvGrpSpPr>
          <p:cNvPr id="10" name="Grupp 9">
            <a:extLst>
              <a:ext uri="{FF2B5EF4-FFF2-40B4-BE49-F238E27FC236}">
                <a16:creationId xmlns:a16="http://schemas.microsoft.com/office/drawing/2014/main" id="{31B19DC8-B88F-477F-B0DE-AF27442BC4F6}"/>
              </a:ext>
            </a:extLst>
          </p:cNvPr>
          <p:cNvGrpSpPr/>
          <p:nvPr/>
        </p:nvGrpSpPr>
        <p:grpSpPr>
          <a:xfrm>
            <a:off x="10675620" y="6119856"/>
            <a:ext cx="1297478" cy="571294"/>
            <a:chOff x="10675620" y="6119856"/>
            <a:chExt cx="1297478" cy="571294"/>
          </a:xfrm>
        </p:grpSpPr>
        <p:pic>
          <p:nvPicPr>
            <p:cNvPr id="8" name="Bildobjekt 7">
              <a:extLst>
                <a:ext uri="{FF2B5EF4-FFF2-40B4-BE49-F238E27FC236}">
                  <a16:creationId xmlns:a16="http://schemas.microsoft.com/office/drawing/2014/main" id="{111CB780-89A5-4EB6-86A8-CDF107ABD1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5620" y="6119856"/>
              <a:ext cx="574596" cy="571294"/>
            </a:xfrm>
            <a:prstGeom prst="rect">
              <a:avLst/>
            </a:prstGeom>
          </p:spPr>
        </p:pic>
        <p:pic>
          <p:nvPicPr>
            <p:cNvPr id="9" name="Bildobjekt 8">
              <a:extLst>
                <a:ext uri="{FF2B5EF4-FFF2-40B4-BE49-F238E27FC236}">
                  <a16:creationId xmlns:a16="http://schemas.microsoft.com/office/drawing/2014/main" id="{8B699213-0B08-448B-9588-C3044E0AD3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15484" y="6248400"/>
              <a:ext cx="657614" cy="323850"/>
            </a:xfrm>
            <a:prstGeom prst="rect">
              <a:avLst/>
            </a:prstGeom>
          </p:spPr>
        </p:pic>
      </p:grpSp>
    </p:spTree>
    <p:extLst>
      <p:ext uri="{BB962C8B-B14F-4D97-AF65-F5344CB8AC3E}">
        <p14:creationId xmlns:p14="http://schemas.microsoft.com/office/powerpoint/2010/main" val="30969352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Only" preserve="1">
  <p:cSld name="Mörkgrå endast rubri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nvPr>
        </p:nvSpPr>
        <p:spPr>
          <a:xfrm>
            <a:off x="550843" y="479892"/>
            <a:ext cx="10517206" cy="516224"/>
          </a:xfrm>
        </p:spPr>
        <p:txBody>
          <a:bodyPr/>
          <a:lstStyle>
            <a:lvl1pPr>
              <a:defRPr>
                <a:solidFill>
                  <a:schemeClr val="bg1"/>
                </a:solidFill>
              </a:defRPr>
            </a:lvl1pPr>
          </a:lstStyle>
          <a:p>
            <a:r>
              <a:rPr lang="sv-SE"/>
              <a:t>Klicka här för att ändra mall för rubrikformat</a:t>
            </a:r>
          </a:p>
        </p:txBody>
      </p:sp>
      <p:grpSp>
        <p:nvGrpSpPr>
          <p:cNvPr id="3" name="Grupp 2">
            <a:extLst>
              <a:ext uri="{FF2B5EF4-FFF2-40B4-BE49-F238E27FC236}">
                <a16:creationId xmlns:a16="http://schemas.microsoft.com/office/drawing/2014/main" id="{079A7A8C-BC63-4E07-9BB7-FAA2A032CDC6}"/>
              </a:ext>
            </a:extLst>
          </p:cNvPr>
          <p:cNvGrpSpPr/>
          <p:nvPr/>
        </p:nvGrpSpPr>
        <p:grpSpPr>
          <a:xfrm>
            <a:off x="11070000" y="6296400"/>
            <a:ext cx="952500" cy="422519"/>
            <a:chOff x="11070000" y="6296400"/>
            <a:chExt cx="952500" cy="422519"/>
          </a:xfrm>
        </p:grpSpPr>
        <p:pic>
          <p:nvPicPr>
            <p:cNvPr id="4" name="Bildobjekt 3">
              <a:extLst>
                <a:ext uri="{FF2B5EF4-FFF2-40B4-BE49-F238E27FC236}">
                  <a16:creationId xmlns:a16="http://schemas.microsoft.com/office/drawing/2014/main" id="{F851F30E-CB90-4CE1-B5C6-8E28D6A3B085}"/>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1070000" y="6296400"/>
              <a:ext cx="424961" cy="422519"/>
            </a:xfrm>
            <a:prstGeom prst="rect">
              <a:avLst/>
            </a:prstGeom>
          </p:spPr>
        </p:pic>
        <p:pic>
          <p:nvPicPr>
            <p:cNvPr id="5" name="Bildobjekt 4" descr="MSB Logga vit">
              <a:extLst>
                <a:ext uri="{FF2B5EF4-FFF2-40B4-BE49-F238E27FC236}">
                  <a16:creationId xmlns:a16="http://schemas.microsoft.com/office/drawing/2014/main" id="{DFC4A88D-9574-45E3-A2B9-464558FCD17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536725" y="6389271"/>
              <a:ext cx="485775" cy="239225"/>
            </a:xfrm>
            <a:prstGeom prst="rect">
              <a:avLst/>
            </a:prstGeom>
          </p:spPr>
        </p:pic>
      </p:grpSp>
    </p:spTree>
    <p:extLst>
      <p:ext uri="{BB962C8B-B14F-4D97-AF65-F5344CB8AC3E}">
        <p14:creationId xmlns:p14="http://schemas.microsoft.com/office/powerpoint/2010/main" val="42876836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Mörkgrå foto med text">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nvPr>
        </p:nvSpPr>
        <p:spPr>
          <a:xfrm>
            <a:off x="7293162" y="1222872"/>
            <a:ext cx="4001936" cy="943824"/>
          </a:xfrm>
        </p:spPr>
        <p:txBody>
          <a:bodyPr anchor="b"/>
          <a:lstStyle>
            <a:lvl1pPr>
              <a:defRPr sz="3200">
                <a:solidFill>
                  <a:schemeClr val="bg1"/>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nvPr>
        </p:nvSpPr>
        <p:spPr>
          <a:xfrm>
            <a:off x="0" y="0"/>
            <a:ext cx="6096000" cy="6857999"/>
          </a:xfrm>
          <a:solidFill>
            <a:srgbClr val="F7F7F7"/>
          </a:solidFill>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nvPr>
        </p:nvSpPr>
        <p:spPr>
          <a:xfrm>
            <a:off x="7293162" y="2258402"/>
            <a:ext cx="4002087" cy="383381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grpSp>
        <p:nvGrpSpPr>
          <p:cNvPr id="4" name="Grupp 3">
            <a:extLst>
              <a:ext uri="{FF2B5EF4-FFF2-40B4-BE49-F238E27FC236}">
                <a16:creationId xmlns:a16="http://schemas.microsoft.com/office/drawing/2014/main" id="{66EE50EC-52C5-4BDF-8D27-E225311BCF5D}"/>
              </a:ext>
            </a:extLst>
          </p:cNvPr>
          <p:cNvGrpSpPr/>
          <p:nvPr/>
        </p:nvGrpSpPr>
        <p:grpSpPr>
          <a:xfrm>
            <a:off x="11070000" y="6296400"/>
            <a:ext cx="952500" cy="422519"/>
            <a:chOff x="11070000" y="6296400"/>
            <a:chExt cx="952500" cy="422519"/>
          </a:xfrm>
        </p:grpSpPr>
        <p:pic>
          <p:nvPicPr>
            <p:cNvPr id="5" name="Bildobjekt 4">
              <a:extLst>
                <a:ext uri="{FF2B5EF4-FFF2-40B4-BE49-F238E27FC236}">
                  <a16:creationId xmlns:a16="http://schemas.microsoft.com/office/drawing/2014/main" id="{0D8DA891-6A1B-43B2-8C08-31902855735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1070000" y="6296400"/>
              <a:ext cx="424961" cy="422519"/>
            </a:xfrm>
            <a:prstGeom prst="rect">
              <a:avLst/>
            </a:prstGeom>
          </p:spPr>
        </p:pic>
        <p:pic>
          <p:nvPicPr>
            <p:cNvPr id="6" name="Bildobjekt 5" descr="MSB Logga vit">
              <a:extLst>
                <a:ext uri="{FF2B5EF4-FFF2-40B4-BE49-F238E27FC236}">
                  <a16:creationId xmlns:a16="http://schemas.microsoft.com/office/drawing/2014/main" id="{DC103D7D-9DC0-4611-8EDF-958FD7A0C86A}"/>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536725" y="6389271"/>
              <a:ext cx="485775" cy="239225"/>
            </a:xfrm>
            <a:prstGeom prst="rect">
              <a:avLst/>
            </a:prstGeom>
          </p:spPr>
        </p:pic>
      </p:grpSp>
    </p:spTree>
    <p:extLst>
      <p:ext uri="{BB962C8B-B14F-4D97-AF65-F5344CB8AC3E}">
        <p14:creationId xmlns:p14="http://schemas.microsoft.com/office/powerpoint/2010/main" val="38743247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Avslut">
    <p:bg>
      <p:bgPr>
        <a:solidFill>
          <a:srgbClr val="E4E4E1"/>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2FDEBDE7-F704-4303-803A-AFE52A2CA7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98344"/>
            <a:ext cx="12192000" cy="6357866"/>
          </a:xfrm>
          <a:prstGeom prst="rect">
            <a:avLst/>
          </a:prstGeom>
        </p:spPr>
      </p:pic>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nvPr>
        </p:nvSpPr>
        <p:spPr>
          <a:xfrm>
            <a:off x="2019298" y="1362077"/>
            <a:ext cx="8582400" cy="633743"/>
          </a:xfrm>
        </p:spPr>
        <p:txBody>
          <a:bodyPr anchor="b">
            <a:noAutofit/>
          </a:bodyPr>
          <a:lstStyle>
            <a:lvl1pPr algn="l">
              <a:defRPr sz="3600"/>
            </a:lvl1pPr>
          </a:lstStyle>
          <a:p>
            <a:r>
              <a:rPr lang="sv-SE" dirty="0"/>
              <a:t>Klicka här rubrik</a:t>
            </a:r>
          </a:p>
        </p:txBody>
      </p:sp>
      <p:sp>
        <p:nvSpPr>
          <p:cNvPr id="3" name="Underrubrik 2">
            <a:extLst>
              <a:ext uri="{FF2B5EF4-FFF2-40B4-BE49-F238E27FC236}">
                <a16:creationId xmlns:a16="http://schemas.microsoft.com/office/drawing/2014/main" id="{299A9531-F5BA-4E5C-BE21-C657CBE8E529}"/>
              </a:ext>
            </a:extLst>
          </p:cNvPr>
          <p:cNvSpPr>
            <a:spLocks noGrp="1"/>
          </p:cNvSpPr>
          <p:nvPr>
            <p:ph type="subTitle" idx="1"/>
          </p:nvPr>
        </p:nvSpPr>
        <p:spPr>
          <a:xfrm>
            <a:off x="2019299" y="2046494"/>
            <a:ext cx="6608653" cy="1382506"/>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pic>
        <p:nvPicPr>
          <p:cNvPr id="8" name="Bildobjekt 7">
            <a:extLst>
              <a:ext uri="{FF2B5EF4-FFF2-40B4-BE49-F238E27FC236}">
                <a16:creationId xmlns:a16="http://schemas.microsoft.com/office/drawing/2014/main" id="{95DD5985-A25E-4117-9500-0C11FF49A1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3024" y="6123904"/>
            <a:ext cx="1287889" cy="571294"/>
          </a:xfrm>
          <a:prstGeom prst="rect">
            <a:avLst/>
          </a:prstGeom>
        </p:spPr>
      </p:pic>
    </p:spTree>
    <p:extLst>
      <p:ext uri="{BB962C8B-B14F-4D97-AF65-F5344CB8AC3E}">
        <p14:creationId xmlns:p14="http://schemas.microsoft.com/office/powerpoint/2010/main" val="22065284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Rubrikbild med foto linjer vä">
    <p:bg>
      <p:bgPr>
        <a:solidFill>
          <a:srgbClr val="E4E4E1"/>
        </a:solidFill>
        <a:effectLst/>
      </p:bgPr>
    </p:bg>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32D2BC56-E5BB-4706-884F-E550DFE216E3}"/>
              </a:ext>
            </a:extLst>
          </p:cNvPr>
          <p:cNvSpPr>
            <a:spLocks noGrp="1"/>
          </p:cNvSpPr>
          <p:nvPr>
            <p:ph type="pic" sz="quarter" idx="10"/>
          </p:nvPr>
        </p:nvSpPr>
        <p:spPr>
          <a:xfrm>
            <a:off x="-1" y="-1"/>
            <a:ext cx="12192001" cy="5992837"/>
          </a:xfrm>
          <a:solidFill>
            <a:srgbClr val="F7F7F7"/>
          </a:solidFill>
        </p:spPr>
        <p:txBody>
          <a:bodyPr>
            <a:normAutofit/>
          </a:bodyPr>
          <a:lstStyle>
            <a:lvl1pPr marL="0" indent="0" algn="ctr">
              <a:buNone/>
              <a:defRPr sz="1800"/>
            </a:lvl1pPr>
          </a:lstStyle>
          <a:p>
            <a:r>
              <a:rPr lang="sv-SE"/>
              <a:t>Klicka på ikonen för att lägga till en bild</a:t>
            </a:r>
            <a:endParaRPr lang="sv-SE" dirty="0"/>
          </a:p>
        </p:txBody>
      </p:sp>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nvPr>
        </p:nvSpPr>
        <p:spPr>
          <a:xfrm>
            <a:off x="2700000" y="3181642"/>
            <a:ext cx="6552933" cy="1058288"/>
          </a:xfrm>
          <a:noFill/>
        </p:spPr>
        <p:txBody>
          <a:bodyPr anchor="b">
            <a:noAutofit/>
          </a:bodyPr>
          <a:lstStyle>
            <a:lvl1pPr algn="l">
              <a:defRPr sz="3600"/>
            </a:lvl1pPr>
          </a:lstStyle>
          <a:p>
            <a:r>
              <a:rPr lang="sv-SE" dirty="0"/>
              <a:t>Klicka här för att skriva rubrik</a:t>
            </a:r>
          </a:p>
        </p:txBody>
      </p:sp>
      <p:pic>
        <p:nvPicPr>
          <p:cNvPr id="6" name="Bildobjekt 5">
            <a:extLst>
              <a:ext uri="{FF2B5EF4-FFF2-40B4-BE49-F238E27FC236}">
                <a16:creationId xmlns:a16="http://schemas.microsoft.com/office/drawing/2014/main" id="{1EF14C78-8DD9-4B8E-97FA-297E52E985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3024" y="6123904"/>
            <a:ext cx="1287889" cy="571294"/>
          </a:xfrm>
          <a:prstGeom prst="rect">
            <a:avLst/>
          </a:prstGeom>
        </p:spPr>
      </p:pic>
      <p:sp>
        <p:nvSpPr>
          <p:cNvPr id="8" name="Platshållare för text 7">
            <a:extLst>
              <a:ext uri="{FF2B5EF4-FFF2-40B4-BE49-F238E27FC236}">
                <a16:creationId xmlns:a16="http://schemas.microsoft.com/office/drawing/2014/main" id="{276A06C7-2F99-435E-AEB4-A8BD2FF2811C}"/>
              </a:ext>
            </a:extLst>
          </p:cNvPr>
          <p:cNvSpPr>
            <a:spLocks noGrp="1"/>
          </p:cNvSpPr>
          <p:nvPr>
            <p:ph type="body" sz="quarter" idx="11" hasCustomPrompt="1"/>
          </p:nvPr>
        </p:nvSpPr>
        <p:spPr>
          <a:xfrm flipH="1">
            <a:off x="-15240" y="-9053"/>
            <a:ext cx="4690800" cy="1875600"/>
          </a:xfrm>
          <a:blipFill>
            <a:blip r:embed="rId3"/>
            <a:stretch>
              <a:fillRect/>
            </a:stretch>
          </a:blipFill>
        </p:spPr>
        <p:txBody>
          <a:bodyPr/>
          <a:lstStyle>
            <a:lvl1pPr marL="0" indent="0">
              <a:buFontTx/>
              <a:buNone/>
              <a:defRPr/>
            </a:lvl1pPr>
          </a:lstStyle>
          <a:p>
            <a:pPr lvl="0"/>
            <a:r>
              <a:rPr lang="sv-SE" dirty="0"/>
              <a:t> </a:t>
            </a:r>
          </a:p>
        </p:txBody>
      </p:sp>
    </p:spTree>
    <p:extLst>
      <p:ext uri="{BB962C8B-B14F-4D97-AF65-F5344CB8AC3E}">
        <p14:creationId xmlns:p14="http://schemas.microsoft.com/office/powerpoint/2010/main" val="3358350215"/>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Rubrikbild med foto linjer hö">
    <p:bg>
      <p:bgPr>
        <a:solidFill>
          <a:srgbClr val="E4E4E1"/>
        </a:solidFill>
        <a:effectLst/>
      </p:bgPr>
    </p:bg>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32D2BC56-E5BB-4706-884F-E550DFE216E3}"/>
              </a:ext>
            </a:extLst>
          </p:cNvPr>
          <p:cNvSpPr>
            <a:spLocks noGrp="1"/>
          </p:cNvSpPr>
          <p:nvPr>
            <p:ph type="pic" sz="quarter" idx="10"/>
          </p:nvPr>
        </p:nvSpPr>
        <p:spPr>
          <a:xfrm>
            <a:off x="-1" y="-1"/>
            <a:ext cx="12192001" cy="5992837"/>
          </a:xfrm>
          <a:solidFill>
            <a:srgbClr val="F7F7F7"/>
          </a:solidFill>
        </p:spPr>
        <p:txBody>
          <a:bodyPr>
            <a:normAutofit/>
          </a:bodyPr>
          <a:lstStyle>
            <a:lvl1pPr marL="0" indent="0" algn="ctr">
              <a:buNone/>
              <a:defRPr sz="1800"/>
            </a:lvl1pPr>
          </a:lstStyle>
          <a:p>
            <a:r>
              <a:rPr lang="sv-SE"/>
              <a:t>Klicka på ikonen för att lägga till en bild</a:t>
            </a:r>
            <a:endParaRPr lang="sv-SE" dirty="0"/>
          </a:p>
        </p:txBody>
      </p:sp>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nvPr>
        </p:nvSpPr>
        <p:spPr>
          <a:xfrm>
            <a:off x="2700000" y="3181642"/>
            <a:ext cx="6552933" cy="1058288"/>
          </a:xfrm>
          <a:noFill/>
        </p:spPr>
        <p:txBody>
          <a:bodyPr anchor="b">
            <a:noAutofit/>
          </a:bodyPr>
          <a:lstStyle>
            <a:lvl1pPr algn="l">
              <a:defRPr sz="3600"/>
            </a:lvl1pPr>
          </a:lstStyle>
          <a:p>
            <a:r>
              <a:rPr lang="sv-SE" dirty="0"/>
              <a:t>Klicka här för att skriva rubrik</a:t>
            </a:r>
          </a:p>
        </p:txBody>
      </p:sp>
      <p:pic>
        <p:nvPicPr>
          <p:cNvPr id="6" name="Bildobjekt 5">
            <a:extLst>
              <a:ext uri="{FF2B5EF4-FFF2-40B4-BE49-F238E27FC236}">
                <a16:creationId xmlns:a16="http://schemas.microsoft.com/office/drawing/2014/main" id="{1EF14C78-8DD9-4B8E-97FA-297E52E985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3024" y="6123904"/>
            <a:ext cx="1287889" cy="571294"/>
          </a:xfrm>
          <a:prstGeom prst="rect">
            <a:avLst/>
          </a:prstGeom>
        </p:spPr>
      </p:pic>
      <p:sp>
        <p:nvSpPr>
          <p:cNvPr id="8" name="Platshållare för text 7">
            <a:extLst>
              <a:ext uri="{FF2B5EF4-FFF2-40B4-BE49-F238E27FC236}">
                <a16:creationId xmlns:a16="http://schemas.microsoft.com/office/drawing/2014/main" id="{276A06C7-2F99-435E-AEB4-A8BD2FF2811C}"/>
              </a:ext>
            </a:extLst>
          </p:cNvPr>
          <p:cNvSpPr>
            <a:spLocks noGrp="1"/>
          </p:cNvSpPr>
          <p:nvPr>
            <p:ph type="body" sz="quarter" idx="11" hasCustomPrompt="1"/>
          </p:nvPr>
        </p:nvSpPr>
        <p:spPr>
          <a:xfrm>
            <a:off x="7504510" y="-9053"/>
            <a:ext cx="4690800" cy="1875600"/>
          </a:xfrm>
          <a:blipFill>
            <a:blip r:embed="rId3"/>
            <a:stretch>
              <a:fillRect/>
            </a:stretch>
          </a:blipFill>
        </p:spPr>
        <p:txBody>
          <a:bodyPr/>
          <a:lstStyle>
            <a:lvl1pPr marL="0" indent="0">
              <a:buFontTx/>
              <a:buNone/>
              <a:defRPr/>
            </a:lvl1pPr>
          </a:lstStyle>
          <a:p>
            <a:pPr lvl="0"/>
            <a:r>
              <a:rPr lang="sv-SE" dirty="0"/>
              <a:t> </a:t>
            </a:r>
          </a:p>
        </p:txBody>
      </p:sp>
    </p:spTree>
    <p:extLst>
      <p:ext uri="{BB962C8B-B14F-4D97-AF65-F5344CB8AC3E}">
        <p14:creationId xmlns:p14="http://schemas.microsoft.com/office/powerpoint/2010/main" val="830483724"/>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nvPr>
        </p:nvSpPr>
        <p:spPr>
          <a:xfrm>
            <a:off x="1773388" y="1108423"/>
            <a:ext cx="8580582" cy="966397"/>
          </a:xfrm>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nvPr>
        </p:nvSpPr>
        <p:spPr>
          <a:xfrm>
            <a:off x="1773388" y="2265119"/>
            <a:ext cx="8580582" cy="360152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896322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Avsnittsrubrik med foto">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DC4CC64D-0556-4EE6-8C65-19C67B09D47C}"/>
              </a:ext>
            </a:extLst>
          </p:cNvPr>
          <p:cNvSpPr>
            <a:spLocks noGrp="1"/>
          </p:cNvSpPr>
          <p:nvPr>
            <p:ph type="pic" sz="quarter" idx="10"/>
          </p:nvPr>
        </p:nvSpPr>
        <p:spPr>
          <a:xfrm>
            <a:off x="0" y="0"/>
            <a:ext cx="12192000" cy="6858000"/>
          </a:xfrm>
          <a:solidFill>
            <a:srgbClr val="F7F7F7"/>
          </a:solidFill>
        </p:spPr>
        <p:txBody>
          <a:bodyPr>
            <a:normAutofit/>
          </a:bodyPr>
          <a:lstStyle>
            <a:lvl1pPr marL="0" indent="0" algn="ctr">
              <a:buNone/>
              <a:defRPr sz="1800"/>
            </a:lvl1pPr>
          </a:lstStyle>
          <a:p>
            <a:r>
              <a:rPr lang="sv-SE"/>
              <a:t>Klicka på ikonen för att lägga till en bild</a:t>
            </a:r>
            <a:endParaRPr lang="sv-SE" dirty="0"/>
          </a:p>
        </p:txBody>
      </p:sp>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nvPr>
        </p:nvSpPr>
        <p:spPr>
          <a:xfrm>
            <a:off x="2700652" y="1368000"/>
            <a:ext cx="6552000" cy="1273968"/>
          </a:xfrm>
        </p:spPr>
        <p:txBody>
          <a:bodyPr anchor="t"/>
          <a:lstStyle>
            <a:lvl1pPr>
              <a:defRPr sz="3600"/>
            </a:lvl1pPr>
          </a:lstStyle>
          <a:p>
            <a:r>
              <a:rPr lang="sv-SE" dirty="0"/>
              <a:t>Klicka här för att skriva rubrik</a:t>
            </a:r>
          </a:p>
        </p:txBody>
      </p:sp>
    </p:spTree>
    <p:extLst>
      <p:ext uri="{BB962C8B-B14F-4D97-AF65-F5344CB8AC3E}">
        <p14:creationId xmlns:p14="http://schemas.microsoft.com/office/powerpoint/2010/main" val="2159535685"/>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Innehåll med foto och textruta röd">
    <p:bg>
      <p:bgPr>
        <a:solidFill>
          <a:schemeClr val="bg1"/>
        </a:solidFill>
        <a:effectLst/>
      </p:bgPr>
    </p:bg>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8C8263F2-B4B2-49CB-80FF-B28F3C05F0F4}"/>
              </a:ext>
            </a:extLst>
          </p:cNvPr>
          <p:cNvSpPr>
            <a:spLocks noGrp="1"/>
          </p:cNvSpPr>
          <p:nvPr>
            <p:ph type="pic" sz="quarter" idx="11"/>
          </p:nvPr>
        </p:nvSpPr>
        <p:spPr>
          <a:xfrm>
            <a:off x="0" y="0"/>
            <a:ext cx="12192000" cy="6858000"/>
          </a:xfrm>
          <a:solidFill>
            <a:srgbClr val="F7F7F7"/>
          </a:solidFill>
        </p:spPr>
        <p:txBody>
          <a:bodyPr>
            <a:normAutofit/>
          </a:bodyPr>
          <a:lstStyle>
            <a:lvl1pPr marL="0" indent="0" algn="ctr">
              <a:buNone/>
              <a:defRPr sz="1800"/>
            </a:lvl1pPr>
          </a:lstStyle>
          <a:p>
            <a:r>
              <a:rPr lang="sv-SE"/>
              <a:t>Klicka på ikonen för att lägga till en bild</a:t>
            </a:r>
            <a:endParaRPr lang="sv-SE" dirty="0"/>
          </a:p>
        </p:txBody>
      </p:sp>
      <p:sp>
        <p:nvSpPr>
          <p:cNvPr id="5" name="Platshållare för text 4">
            <a:extLst>
              <a:ext uri="{FF2B5EF4-FFF2-40B4-BE49-F238E27FC236}">
                <a16:creationId xmlns:a16="http://schemas.microsoft.com/office/drawing/2014/main" id="{CEC4278E-C033-4F73-BA2E-69DCE0AB0022}"/>
              </a:ext>
            </a:extLst>
          </p:cNvPr>
          <p:cNvSpPr>
            <a:spLocks noGrp="1"/>
          </p:cNvSpPr>
          <p:nvPr>
            <p:ph type="body" sz="quarter" idx="10"/>
          </p:nvPr>
        </p:nvSpPr>
        <p:spPr>
          <a:xfrm>
            <a:off x="1" y="1252147"/>
            <a:ext cx="4557978" cy="2652665"/>
          </a:xfrm>
          <a:gradFill>
            <a:gsLst>
              <a:gs pos="100000">
                <a:schemeClr val="bg1"/>
              </a:gs>
              <a:gs pos="3000">
                <a:schemeClr val="accent1"/>
              </a:gs>
              <a:gs pos="0">
                <a:schemeClr val="bg1"/>
              </a:gs>
              <a:gs pos="0">
                <a:schemeClr val="accent1"/>
              </a:gs>
              <a:gs pos="3000">
                <a:schemeClr val="accent1"/>
              </a:gs>
              <a:gs pos="4000">
                <a:schemeClr val="accent1"/>
              </a:gs>
              <a:gs pos="0">
                <a:schemeClr val="accent1"/>
              </a:gs>
              <a:gs pos="4000">
                <a:schemeClr val="bg1"/>
              </a:gs>
            </a:gsLst>
            <a:lin ang="0" scaled="1"/>
          </a:gradFill>
        </p:spPr>
        <p:txBody>
          <a:bodyPr lIns="504000" tIns="396000" rIns="504000" bIns="396000">
            <a:noAutofit/>
          </a:bodyPr>
          <a:lstStyle>
            <a:lvl1pPr marL="0" indent="0" algn="l">
              <a:lnSpc>
                <a:spcPct val="170000"/>
              </a:lnSpc>
              <a:spcBef>
                <a:spcPts val="0"/>
              </a:spcBef>
              <a:buNone/>
              <a:defRPr sz="1400"/>
            </a:lvl1pPr>
          </a:lstStyle>
          <a:p>
            <a:pPr lvl="0"/>
            <a:r>
              <a:rPr lang="sv-SE"/>
              <a:t>Klicka här för att ändra format på bakgrundstexten</a:t>
            </a:r>
          </a:p>
        </p:txBody>
      </p:sp>
    </p:spTree>
    <p:extLst>
      <p:ext uri="{BB962C8B-B14F-4D97-AF65-F5344CB8AC3E}">
        <p14:creationId xmlns:p14="http://schemas.microsoft.com/office/powerpoint/2010/main" val="17220633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Innehåll med foto och textruta lila">
    <p:bg>
      <p:bgPr>
        <a:solidFill>
          <a:schemeClr val="bg1"/>
        </a:solidFill>
        <a:effectLst/>
      </p:bgPr>
    </p:bg>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8C8263F2-B4B2-49CB-80FF-B28F3C05F0F4}"/>
              </a:ext>
            </a:extLst>
          </p:cNvPr>
          <p:cNvSpPr>
            <a:spLocks noGrp="1"/>
          </p:cNvSpPr>
          <p:nvPr>
            <p:ph type="pic" sz="quarter" idx="11"/>
          </p:nvPr>
        </p:nvSpPr>
        <p:spPr>
          <a:xfrm>
            <a:off x="0" y="0"/>
            <a:ext cx="12192000" cy="6858000"/>
          </a:xfrm>
          <a:solidFill>
            <a:srgbClr val="F7F7F7"/>
          </a:solidFill>
        </p:spPr>
        <p:txBody>
          <a:bodyPr>
            <a:normAutofit/>
          </a:bodyPr>
          <a:lstStyle>
            <a:lvl1pPr marL="0" indent="0" algn="ctr">
              <a:buNone/>
              <a:defRPr sz="1800"/>
            </a:lvl1pPr>
          </a:lstStyle>
          <a:p>
            <a:r>
              <a:rPr lang="sv-SE"/>
              <a:t>Klicka på ikonen för att lägga till en bild</a:t>
            </a:r>
            <a:endParaRPr lang="sv-SE" dirty="0"/>
          </a:p>
        </p:txBody>
      </p:sp>
      <p:sp>
        <p:nvSpPr>
          <p:cNvPr id="5" name="Platshållare för text 4">
            <a:extLst>
              <a:ext uri="{FF2B5EF4-FFF2-40B4-BE49-F238E27FC236}">
                <a16:creationId xmlns:a16="http://schemas.microsoft.com/office/drawing/2014/main" id="{CEC4278E-C033-4F73-BA2E-69DCE0AB0022}"/>
              </a:ext>
            </a:extLst>
          </p:cNvPr>
          <p:cNvSpPr>
            <a:spLocks noGrp="1"/>
          </p:cNvSpPr>
          <p:nvPr>
            <p:ph type="body" sz="quarter" idx="10"/>
          </p:nvPr>
        </p:nvSpPr>
        <p:spPr>
          <a:xfrm>
            <a:off x="7633831" y="1287034"/>
            <a:ext cx="4558169" cy="2652665"/>
          </a:xfrm>
          <a:gradFill flip="none" rotWithShape="1">
            <a:gsLst>
              <a:gs pos="100000">
                <a:schemeClr val="accent2"/>
              </a:gs>
              <a:gs pos="99000">
                <a:schemeClr val="accent2"/>
              </a:gs>
              <a:gs pos="0">
                <a:schemeClr val="bg1"/>
              </a:gs>
              <a:gs pos="100000">
                <a:schemeClr val="accent2"/>
              </a:gs>
              <a:gs pos="96000">
                <a:schemeClr val="bg1"/>
              </a:gs>
              <a:gs pos="100000">
                <a:schemeClr val="accent2"/>
              </a:gs>
              <a:gs pos="100000">
                <a:schemeClr val="accent2"/>
              </a:gs>
              <a:gs pos="96000">
                <a:schemeClr val="accent2"/>
              </a:gs>
            </a:gsLst>
            <a:lin ang="0" scaled="1"/>
            <a:tileRect/>
          </a:gradFill>
        </p:spPr>
        <p:txBody>
          <a:bodyPr lIns="504000" tIns="396000" rIns="504000" bIns="396000">
            <a:noAutofit/>
          </a:bodyPr>
          <a:lstStyle>
            <a:lvl1pPr marL="0" indent="0" algn="l">
              <a:buNone/>
              <a:defRPr sz="1400"/>
            </a:lvl1pPr>
          </a:lstStyle>
          <a:p>
            <a:pPr lvl="0"/>
            <a:r>
              <a:rPr lang="sv-SE"/>
              <a:t>Klicka här för att ändra format på bakgrundstexten</a:t>
            </a:r>
          </a:p>
        </p:txBody>
      </p:sp>
    </p:spTree>
    <p:extLst>
      <p:ext uri="{BB962C8B-B14F-4D97-AF65-F5344CB8AC3E}">
        <p14:creationId xmlns:p14="http://schemas.microsoft.com/office/powerpoint/2010/main" val="15893825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Rubrik och innehåll linj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nvPr>
        </p:nvSpPr>
        <p:spPr>
          <a:xfrm>
            <a:off x="1773388" y="1108423"/>
            <a:ext cx="8580582" cy="966397"/>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nvPr>
        </p:nvSpPr>
        <p:spPr>
          <a:xfrm>
            <a:off x="1773388" y="2265119"/>
            <a:ext cx="8580582" cy="360152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5" name="Bildobjekt 4">
            <a:extLst>
              <a:ext uri="{FF2B5EF4-FFF2-40B4-BE49-F238E27FC236}">
                <a16:creationId xmlns:a16="http://schemas.microsoft.com/office/drawing/2014/main" id="{C04498F7-0638-4AA2-AE84-6B87E650F4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Tree>
    <p:extLst>
      <p:ext uri="{BB962C8B-B14F-4D97-AF65-F5344CB8AC3E}">
        <p14:creationId xmlns:p14="http://schemas.microsoft.com/office/powerpoint/2010/main" val="24899512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Endast rubrik linj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nvPr>
        </p:nvSpPr>
        <p:spPr>
          <a:xfrm>
            <a:off x="550843" y="479892"/>
            <a:ext cx="10517206" cy="516224"/>
          </a:xfrm>
        </p:spPr>
        <p:txBody>
          <a:bodyPr/>
          <a:lstStyle/>
          <a:p>
            <a:r>
              <a:rPr lang="sv-SE"/>
              <a:t>Klicka här för att ändra mall för rubrikformat</a:t>
            </a:r>
          </a:p>
        </p:txBody>
      </p:sp>
      <p:pic>
        <p:nvPicPr>
          <p:cNvPr id="3" name="Bildobjekt 2">
            <a:extLst>
              <a:ext uri="{FF2B5EF4-FFF2-40B4-BE49-F238E27FC236}">
                <a16:creationId xmlns:a16="http://schemas.microsoft.com/office/drawing/2014/main" id="{819B8F01-128B-4BA1-A84C-B56BAFCFE7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Tree>
    <p:extLst>
      <p:ext uri="{BB962C8B-B14F-4D97-AF65-F5344CB8AC3E}">
        <p14:creationId xmlns:p14="http://schemas.microsoft.com/office/powerpoint/2010/main" val="19906296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Grå rubrik och innehåll linjer">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nvPr>
        </p:nvSpPr>
        <p:spPr>
          <a:xfrm>
            <a:off x="1773388" y="1108423"/>
            <a:ext cx="8580582" cy="966397"/>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nvPr>
        </p:nvSpPr>
        <p:spPr>
          <a:xfrm>
            <a:off x="1773388" y="2265119"/>
            <a:ext cx="8580582" cy="360152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5" name="Bildobjekt 4">
            <a:extLst>
              <a:ext uri="{FF2B5EF4-FFF2-40B4-BE49-F238E27FC236}">
                <a16:creationId xmlns:a16="http://schemas.microsoft.com/office/drawing/2014/main" id="{C04498F7-0638-4AA2-AE84-6B87E650F4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Tree>
    <p:extLst>
      <p:ext uri="{BB962C8B-B14F-4D97-AF65-F5344CB8AC3E}">
        <p14:creationId xmlns:p14="http://schemas.microsoft.com/office/powerpoint/2010/main" val="1837287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Grå endast rubrik linjer">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nvPr>
        </p:nvSpPr>
        <p:spPr>
          <a:xfrm>
            <a:off x="550843" y="479892"/>
            <a:ext cx="10517206" cy="516224"/>
          </a:xfrm>
        </p:spPr>
        <p:txBody>
          <a:bodyPr/>
          <a:lstStyle/>
          <a:p>
            <a:r>
              <a:rPr lang="sv-SE"/>
              <a:t>Klicka här för att ändra mall för rubrikformat</a:t>
            </a:r>
          </a:p>
        </p:txBody>
      </p:sp>
      <p:pic>
        <p:nvPicPr>
          <p:cNvPr id="3" name="Bildobjekt 2">
            <a:extLst>
              <a:ext uri="{FF2B5EF4-FFF2-40B4-BE49-F238E27FC236}">
                <a16:creationId xmlns:a16="http://schemas.microsoft.com/office/drawing/2014/main" id="{819B8F01-128B-4BA1-A84C-B56BAFCFE7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Tree>
    <p:extLst>
      <p:ext uri="{BB962C8B-B14F-4D97-AF65-F5344CB8AC3E}">
        <p14:creationId xmlns:p14="http://schemas.microsoft.com/office/powerpoint/2010/main" val="40515914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Rubrik och innehåll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nvPr>
        </p:nvSpPr>
        <p:spPr>
          <a:xfrm>
            <a:off x="1773388" y="1108423"/>
            <a:ext cx="8580582" cy="966397"/>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nvPr>
        </p:nvSpPr>
        <p:spPr>
          <a:xfrm>
            <a:off x="1773388" y="2265119"/>
            <a:ext cx="8580582" cy="360152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86B669AE-DB11-48D9-AF4B-A358921646CB}"/>
              </a:ext>
            </a:extLst>
          </p:cNvPr>
          <p:cNvSpPr/>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0857401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Endast rubrik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nvPr>
        </p:nvSpPr>
        <p:spPr>
          <a:xfrm>
            <a:off x="550843" y="479892"/>
            <a:ext cx="10517206" cy="516224"/>
          </a:xfrm>
        </p:spPr>
        <p:txBody>
          <a:bodyPr/>
          <a:lstStyle/>
          <a:p>
            <a:r>
              <a:rPr lang="sv-SE"/>
              <a:t>Klicka här för att ändra mall för rubrikformat</a:t>
            </a:r>
          </a:p>
        </p:txBody>
      </p:sp>
      <p:sp>
        <p:nvSpPr>
          <p:cNvPr id="4" name="Rektangel 3">
            <a:extLst>
              <a:ext uri="{FF2B5EF4-FFF2-40B4-BE49-F238E27FC236}">
                <a16:creationId xmlns:a16="http://schemas.microsoft.com/office/drawing/2014/main" id="{42699372-AE26-4104-A617-190897B6B5EE}"/>
              </a:ext>
            </a:extLst>
          </p:cNvPr>
          <p:cNvSpPr/>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9656282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Foto med text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nvPr>
        </p:nvSpPr>
        <p:spPr>
          <a:xfrm>
            <a:off x="7293162" y="1222872"/>
            <a:ext cx="4001936" cy="943824"/>
          </a:xfrm>
        </p:spPr>
        <p:txBody>
          <a:bodyPr anchor="b"/>
          <a:lstStyle>
            <a:lvl1pPr>
              <a:defRPr sz="3200"/>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nvPr>
        </p:nvSpPr>
        <p:spPr>
          <a:xfrm>
            <a:off x="238408" y="0"/>
            <a:ext cx="5857592" cy="6857999"/>
          </a:xfrm>
          <a:solidFill>
            <a:srgbClr val="F7F7F7"/>
          </a:solidFill>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nvPr>
        </p:nvSpPr>
        <p:spPr>
          <a:xfrm>
            <a:off x="7293162" y="2258402"/>
            <a:ext cx="4002087" cy="38338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E91D795D-EC75-4887-AD5B-C2D7BBDFC584}"/>
              </a:ext>
            </a:extLst>
          </p:cNvPr>
          <p:cNvSpPr/>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128786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nvPr>
        </p:nvSpPr>
        <p:spPr>
          <a:xfrm>
            <a:off x="1774800" y="1368000"/>
            <a:ext cx="8582400" cy="1273968"/>
          </a:xfrm>
        </p:spPr>
        <p:txBody>
          <a:bodyPr anchor="b"/>
          <a:lstStyle>
            <a:lvl1pPr>
              <a:defRPr sz="3600"/>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nvPr>
        </p:nvSpPr>
        <p:spPr>
          <a:xfrm>
            <a:off x="1774800" y="2673745"/>
            <a:ext cx="8582400" cy="633743"/>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pic>
        <p:nvPicPr>
          <p:cNvPr id="4" name="Bildobjekt 3">
            <a:extLst>
              <a:ext uri="{FF2B5EF4-FFF2-40B4-BE49-F238E27FC236}">
                <a16:creationId xmlns:a16="http://schemas.microsoft.com/office/drawing/2014/main" id="{E368A2DA-F712-48FC-B54C-C4079225CA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3024" y="6123904"/>
            <a:ext cx="1287889" cy="571294"/>
          </a:xfrm>
          <a:prstGeom prst="rect">
            <a:avLst/>
          </a:prstGeom>
        </p:spPr>
      </p:pic>
    </p:spTree>
    <p:extLst>
      <p:ext uri="{BB962C8B-B14F-4D97-AF65-F5344CB8AC3E}">
        <p14:creationId xmlns:p14="http://schemas.microsoft.com/office/powerpoint/2010/main" val="34249723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Grå rubrik och innehåll rött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nvPr>
        </p:nvSpPr>
        <p:spPr>
          <a:xfrm>
            <a:off x="1773388" y="1108423"/>
            <a:ext cx="8580582" cy="966397"/>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nvPr>
        </p:nvSpPr>
        <p:spPr>
          <a:xfrm>
            <a:off x="1773388" y="2265119"/>
            <a:ext cx="8580582" cy="360152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86B669AE-DB11-48D9-AF4B-A358921646CB}"/>
              </a:ext>
            </a:extLst>
          </p:cNvPr>
          <p:cNvSpPr/>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3937184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Grå endast rubrik rött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nvPr>
        </p:nvSpPr>
        <p:spPr>
          <a:xfrm>
            <a:off x="550843" y="479892"/>
            <a:ext cx="10517206" cy="516224"/>
          </a:xfrm>
        </p:spPr>
        <p:txBody>
          <a:bodyPr/>
          <a:lstStyle/>
          <a:p>
            <a:r>
              <a:rPr lang="sv-SE"/>
              <a:t>Klicka här för att ändra mall för rubrikformat</a:t>
            </a:r>
          </a:p>
        </p:txBody>
      </p:sp>
      <p:sp>
        <p:nvSpPr>
          <p:cNvPr id="4" name="Rektangel 3">
            <a:extLst>
              <a:ext uri="{FF2B5EF4-FFF2-40B4-BE49-F238E27FC236}">
                <a16:creationId xmlns:a16="http://schemas.microsoft.com/office/drawing/2014/main" id="{42699372-AE26-4104-A617-190897B6B5EE}"/>
              </a:ext>
            </a:extLst>
          </p:cNvPr>
          <p:cNvSpPr/>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0224064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Grå foto med text rött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nvPr>
        </p:nvSpPr>
        <p:spPr>
          <a:xfrm>
            <a:off x="7293162" y="1222872"/>
            <a:ext cx="4001936" cy="943824"/>
          </a:xfrm>
        </p:spPr>
        <p:txBody>
          <a:bodyPr anchor="b"/>
          <a:lstStyle>
            <a:lvl1pPr>
              <a:defRPr sz="3200"/>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nvPr>
        </p:nvSpPr>
        <p:spPr>
          <a:xfrm>
            <a:off x="238408" y="0"/>
            <a:ext cx="5857592" cy="6857999"/>
          </a:xfrm>
          <a:solidFill>
            <a:srgbClr val="F7F7F7"/>
          </a:solidFill>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nvPr>
        </p:nvSpPr>
        <p:spPr>
          <a:xfrm>
            <a:off x="7293162" y="2258402"/>
            <a:ext cx="4002087" cy="38338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E91D795D-EC75-4887-AD5B-C2D7BBDFC584}"/>
              </a:ext>
            </a:extLst>
          </p:cNvPr>
          <p:cNvSpPr/>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9048662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Mörkgrå rubrik och innehåll rött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nvPr>
        </p:nvSpPr>
        <p:spPr>
          <a:xfrm>
            <a:off x="1773388" y="1108423"/>
            <a:ext cx="8580582" cy="966397"/>
          </a:xfrm>
        </p:spPr>
        <p:txBody>
          <a:bodyPr/>
          <a:lstStyle>
            <a:lvl1pPr>
              <a:defRPr>
                <a:solidFill>
                  <a:schemeClr val="bg1"/>
                </a:solidFill>
              </a:defRPr>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nvPr>
        </p:nvSpPr>
        <p:spPr>
          <a:xfrm>
            <a:off x="1773388" y="2265119"/>
            <a:ext cx="8580582" cy="3601527"/>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86B669AE-DB11-48D9-AF4B-A358921646CB}"/>
              </a:ext>
            </a:extLst>
          </p:cNvPr>
          <p:cNvSpPr/>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Bildobjekt 4">
            <a:extLst>
              <a:ext uri="{FF2B5EF4-FFF2-40B4-BE49-F238E27FC236}">
                <a16:creationId xmlns:a16="http://schemas.microsoft.com/office/drawing/2014/main" id="{99097EA0-DCA5-48E8-AE2A-8F7E9C10A25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1070000" y="6296400"/>
            <a:ext cx="424961" cy="422519"/>
          </a:xfrm>
          <a:prstGeom prst="rect">
            <a:avLst/>
          </a:prstGeom>
        </p:spPr>
      </p:pic>
      <p:pic>
        <p:nvPicPr>
          <p:cNvPr id="6" name="Bildobjekt 5" descr="MSB Logga vit">
            <a:extLst>
              <a:ext uri="{FF2B5EF4-FFF2-40B4-BE49-F238E27FC236}">
                <a16:creationId xmlns:a16="http://schemas.microsoft.com/office/drawing/2014/main" id="{C3A49E7A-B3ED-4CD3-9220-9F4D6F7BCC9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536725" y="6389271"/>
            <a:ext cx="485775" cy="239225"/>
          </a:xfrm>
          <a:prstGeom prst="rect">
            <a:avLst/>
          </a:prstGeom>
        </p:spPr>
      </p:pic>
    </p:spTree>
    <p:extLst>
      <p:ext uri="{BB962C8B-B14F-4D97-AF65-F5344CB8AC3E}">
        <p14:creationId xmlns:p14="http://schemas.microsoft.com/office/powerpoint/2010/main" val="38571070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Only" preserve="1">
  <p:cSld name="Mörkgrå endast rubrik rött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nvPr>
        </p:nvSpPr>
        <p:spPr>
          <a:xfrm>
            <a:off x="550843" y="479892"/>
            <a:ext cx="10517206" cy="516224"/>
          </a:xfrm>
        </p:spPr>
        <p:txBody>
          <a:bodyPr/>
          <a:lstStyle>
            <a:lvl1pPr>
              <a:defRPr>
                <a:solidFill>
                  <a:schemeClr val="bg1"/>
                </a:solidFill>
              </a:defRPr>
            </a:lvl1pPr>
          </a:lstStyle>
          <a:p>
            <a:r>
              <a:rPr lang="sv-SE"/>
              <a:t>Klicka här för att ändra mall för rubrikformat</a:t>
            </a:r>
          </a:p>
        </p:txBody>
      </p:sp>
      <p:sp>
        <p:nvSpPr>
          <p:cNvPr id="4" name="Rektangel 3">
            <a:extLst>
              <a:ext uri="{FF2B5EF4-FFF2-40B4-BE49-F238E27FC236}">
                <a16:creationId xmlns:a16="http://schemas.microsoft.com/office/drawing/2014/main" id="{42699372-AE26-4104-A617-190897B6B5EE}"/>
              </a:ext>
            </a:extLst>
          </p:cNvPr>
          <p:cNvSpPr/>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Bildobjekt 4">
            <a:extLst>
              <a:ext uri="{FF2B5EF4-FFF2-40B4-BE49-F238E27FC236}">
                <a16:creationId xmlns:a16="http://schemas.microsoft.com/office/drawing/2014/main" id="{69E38265-4740-4F0B-889A-CB701337265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1070000" y="6296400"/>
            <a:ext cx="424961" cy="422519"/>
          </a:xfrm>
          <a:prstGeom prst="rect">
            <a:avLst/>
          </a:prstGeom>
        </p:spPr>
      </p:pic>
      <p:pic>
        <p:nvPicPr>
          <p:cNvPr id="6" name="Bildobjekt 5" descr="MSB Logga vit">
            <a:extLst>
              <a:ext uri="{FF2B5EF4-FFF2-40B4-BE49-F238E27FC236}">
                <a16:creationId xmlns:a16="http://schemas.microsoft.com/office/drawing/2014/main" id="{87B4136A-4379-40D0-B246-C38E5B08108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536725" y="6389271"/>
            <a:ext cx="485775" cy="239225"/>
          </a:xfrm>
          <a:prstGeom prst="rect">
            <a:avLst/>
          </a:prstGeom>
        </p:spPr>
      </p:pic>
    </p:spTree>
    <p:extLst>
      <p:ext uri="{BB962C8B-B14F-4D97-AF65-F5344CB8AC3E}">
        <p14:creationId xmlns:p14="http://schemas.microsoft.com/office/powerpoint/2010/main" val="151196361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Mörkgrå foto med text rött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nvPr>
        </p:nvSpPr>
        <p:spPr>
          <a:xfrm>
            <a:off x="7293162" y="1222872"/>
            <a:ext cx="4001936" cy="943824"/>
          </a:xfrm>
        </p:spPr>
        <p:txBody>
          <a:bodyPr anchor="b"/>
          <a:lstStyle>
            <a:lvl1pPr>
              <a:defRPr sz="3200">
                <a:solidFill>
                  <a:schemeClr val="bg1"/>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nvPr>
        </p:nvSpPr>
        <p:spPr>
          <a:xfrm>
            <a:off x="238408" y="0"/>
            <a:ext cx="5857592" cy="6857999"/>
          </a:xfrm>
          <a:solidFill>
            <a:srgbClr val="F7F7F7"/>
          </a:solidFill>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nvPr>
        </p:nvSpPr>
        <p:spPr>
          <a:xfrm>
            <a:off x="7293162" y="2258402"/>
            <a:ext cx="4002087" cy="383381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Rektangel 3">
            <a:extLst>
              <a:ext uri="{FF2B5EF4-FFF2-40B4-BE49-F238E27FC236}">
                <a16:creationId xmlns:a16="http://schemas.microsoft.com/office/drawing/2014/main" id="{E91D795D-EC75-4887-AD5B-C2D7BBDFC584}"/>
              </a:ext>
            </a:extLst>
          </p:cNvPr>
          <p:cNvSpPr/>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6" name="Grupp 5">
            <a:extLst>
              <a:ext uri="{FF2B5EF4-FFF2-40B4-BE49-F238E27FC236}">
                <a16:creationId xmlns:a16="http://schemas.microsoft.com/office/drawing/2014/main" id="{F5EC4C38-E736-456A-965E-E2BA17F82D3F}"/>
              </a:ext>
            </a:extLst>
          </p:cNvPr>
          <p:cNvGrpSpPr/>
          <p:nvPr/>
        </p:nvGrpSpPr>
        <p:grpSpPr>
          <a:xfrm>
            <a:off x="11070000" y="6296400"/>
            <a:ext cx="952500" cy="422519"/>
            <a:chOff x="11070000" y="6296400"/>
            <a:chExt cx="952500" cy="422519"/>
          </a:xfrm>
        </p:grpSpPr>
        <p:pic>
          <p:nvPicPr>
            <p:cNvPr id="8" name="Bildobjekt 7">
              <a:extLst>
                <a:ext uri="{FF2B5EF4-FFF2-40B4-BE49-F238E27FC236}">
                  <a16:creationId xmlns:a16="http://schemas.microsoft.com/office/drawing/2014/main" id="{846B2715-4F6B-4C9A-925B-79DBA7A81BF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1070000" y="6296400"/>
              <a:ext cx="424961" cy="422519"/>
            </a:xfrm>
            <a:prstGeom prst="rect">
              <a:avLst/>
            </a:prstGeom>
          </p:spPr>
        </p:pic>
        <p:pic>
          <p:nvPicPr>
            <p:cNvPr id="9" name="Bildobjekt 8" descr="MSB Logga vit">
              <a:extLst>
                <a:ext uri="{FF2B5EF4-FFF2-40B4-BE49-F238E27FC236}">
                  <a16:creationId xmlns:a16="http://schemas.microsoft.com/office/drawing/2014/main" id="{C4A6E57B-E5D9-4DE7-A424-068515EBF9B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536725" y="6389271"/>
              <a:ext cx="485775" cy="239225"/>
            </a:xfrm>
            <a:prstGeom prst="rect">
              <a:avLst/>
            </a:prstGeom>
          </p:spPr>
        </p:pic>
      </p:grpSp>
    </p:spTree>
    <p:extLst>
      <p:ext uri="{BB962C8B-B14F-4D97-AF65-F5344CB8AC3E}">
        <p14:creationId xmlns:p14="http://schemas.microsoft.com/office/powerpoint/2010/main" val="596436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Rubrik och innehåll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nvPr>
        </p:nvSpPr>
        <p:spPr>
          <a:xfrm>
            <a:off x="1773388" y="1108423"/>
            <a:ext cx="8580582" cy="966397"/>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nvPr>
        </p:nvSpPr>
        <p:spPr>
          <a:xfrm>
            <a:off x="1773388" y="2265119"/>
            <a:ext cx="8580582" cy="360152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86B669AE-DB11-48D9-AF4B-A358921646CB}"/>
              </a:ext>
            </a:extLst>
          </p:cNvPr>
          <p:cNvSpPr/>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67550652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Endast rubrik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nvPr>
        </p:nvSpPr>
        <p:spPr>
          <a:xfrm>
            <a:off x="550843" y="479892"/>
            <a:ext cx="10517206" cy="516224"/>
          </a:xfrm>
        </p:spPr>
        <p:txBody>
          <a:bodyPr/>
          <a:lstStyle/>
          <a:p>
            <a:r>
              <a:rPr lang="sv-SE"/>
              <a:t>Klicka här för att ändra mall för rubrikformat</a:t>
            </a:r>
          </a:p>
        </p:txBody>
      </p:sp>
      <p:sp>
        <p:nvSpPr>
          <p:cNvPr id="4" name="Rektangel 3">
            <a:extLst>
              <a:ext uri="{FF2B5EF4-FFF2-40B4-BE49-F238E27FC236}">
                <a16:creationId xmlns:a16="http://schemas.microsoft.com/office/drawing/2014/main" id="{42699372-AE26-4104-A617-190897B6B5EE}"/>
              </a:ext>
            </a:extLst>
          </p:cNvPr>
          <p:cNvSpPr/>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07748518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Foto med text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nvPr>
        </p:nvSpPr>
        <p:spPr>
          <a:xfrm>
            <a:off x="7293162" y="1222872"/>
            <a:ext cx="4001936" cy="943824"/>
          </a:xfrm>
        </p:spPr>
        <p:txBody>
          <a:bodyPr anchor="b"/>
          <a:lstStyle>
            <a:lvl1pPr>
              <a:defRPr sz="3200"/>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nvPr>
        </p:nvSpPr>
        <p:spPr>
          <a:xfrm>
            <a:off x="238408" y="0"/>
            <a:ext cx="5857592" cy="6857999"/>
          </a:xfrm>
          <a:solidFill>
            <a:srgbClr val="F7F7F7"/>
          </a:solidFill>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nvPr>
        </p:nvSpPr>
        <p:spPr>
          <a:xfrm>
            <a:off x="7293162" y="2258402"/>
            <a:ext cx="4002087" cy="38338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E91D795D-EC75-4887-AD5B-C2D7BBDFC584}"/>
              </a:ext>
            </a:extLst>
          </p:cNvPr>
          <p:cNvSpPr/>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1846389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Grå rubrik och innehåll lila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nvPr>
        </p:nvSpPr>
        <p:spPr>
          <a:xfrm>
            <a:off x="1773388" y="1108423"/>
            <a:ext cx="8580582" cy="966397"/>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nvPr>
        </p:nvSpPr>
        <p:spPr>
          <a:xfrm>
            <a:off x="1773388" y="2265119"/>
            <a:ext cx="8580582" cy="360152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86B669AE-DB11-48D9-AF4B-A358921646CB}"/>
              </a:ext>
            </a:extLst>
          </p:cNvPr>
          <p:cNvSpPr/>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326656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B0D984-7330-426D-813B-46AAE15059F8}"/>
              </a:ext>
            </a:extLst>
          </p:cNvPr>
          <p:cNvSpPr>
            <a:spLocks noGrp="1"/>
          </p:cNvSpPr>
          <p:nvPr>
            <p:ph type="title"/>
          </p:nvPr>
        </p:nvSpPr>
        <p:spPr>
          <a:xfrm>
            <a:off x="1773388" y="1108423"/>
            <a:ext cx="8580582" cy="966397"/>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2A5FEE3-4F44-4EF8-BB58-7C6B9EE46DC0}"/>
              </a:ext>
            </a:extLst>
          </p:cNvPr>
          <p:cNvSpPr>
            <a:spLocks noGrp="1"/>
          </p:cNvSpPr>
          <p:nvPr>
            <p:ph sz="half" idx="1"/>
          </p:nvPr>
        </p:nvSpPr>
        <p:spPr>
          <a:xfrm>
            <a:off x="1773387" y="2265118"/>
            <a:ext cx="4131654" cy="3834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a:extLst>
              <a:ext uri="{FF2B5EF4-FFF2-40B4-BE49-F238E27FC236}">
                <a16:creationId xmlns:a16="http://schemas.microsoft.com/office/drawing/2014/main" id="{D9E75873-11EA-475C-9688-F58B035842BF}"/>
              </a:ext>
            </a:extLst>
          </p:cNvPr>
          <p:cNvSpPr>
            <a:spLocks noGrp="1"/>
          </p:cNvSpPr>
          <p:nvPr>
            <p:ph sz="half" idx="2"/>
          </p:nvPr>
        </p:nvSpPr>
        <p:spPr>
          <a:xfrm>
            <a:off x="6222316" y="2265118"/>
            <a:ext cx="4131654" cy="3834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78470827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Grå endast rubrik lila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nvPr>
        </p:nvSpPr>
        <p:spPr>
          <a:xfrm>
            <a:off x="550843" y="479892"/>
            <a:ext cx="10517206" cy="516224"/>
          </a:xfrm>
        </p:spPr>
        <p:txBody>
          <a:bodyPr/>
          <a:lstStyle/>
          <a:p>
            <a:r>
              <a:rPr lang="sv-SE"/>
              <a:t>Klicka här för att ändra mall för rubrikformat</a:t>
            </a:r>
          </a:p>
        </p:txBody>
      </p:sp>
      <p:sp>
        <p:nvSpPr>
          <p:cNvPr id="4" name="Rektangel 3">
            <a:extLst>
              <a:ext uri="{FF2B5EF4-FFF2-40B4-BE49-F238E27FC236}">
                <a16:creationId xmlns:a16="http://schemas.microsoft.com/office/drawing/2014/main" id="{42699372-AE26-4104-A617-190897B6B5EE}"/>
              </a:ext>
            </a:extLst>
          </p:cNvPr>
          <p:cNvSpPr/>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07285661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Grå foto med text lila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nvPr>
        </p:nvSpPr>
        <p:spPr>
          <a:xfrm>
            <a:off x="7293162" y="1222872"/>
            <a:ext cx="4001936" cy="943824"/>
          </a:xfrm>
        </p:spPr>
        <p:txBody>
          <a:bodyPr anchor="b"/>
          <a:lstStyle>
            <a:lvl1pPr>
              <a:defRPr sz="3200"/>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nvPr>
        </p:nvSpPr>
        <p:spPr>
          <a:xfrm>
            <a:off x="238408" y="0"/>
            <a:ext cx="5857592" cy="6857999"/>
          </a:xfrm>
          <a:solidFill>
            <a:srgbClr val="F7F7F7"/>
          </a:solidFill>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nvPr>
        </p:nvSpPr>
        <p:spPr>
          <a:xfrm>
            <a:off x="7293162" y="2258402"/>
            <a:ext cx="4002087" cy="38338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E91D795D-EC75-4887-AD5B-C2D7BBDFC584}"/>
              </a:ext>
            </a:extLst>
          </p:cNvPr>
          <p:cNvSpPr/>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33475580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p:cSld name="Mörkgrå foto med text lila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nvPr>
        </p:nvSpPr>
        <p:spPr>
          <a:xfrm>
            <a:off x="7293162" y="1222872"/>
            <a:ext cx="4001936" cy="943824"/>
          </a:xfrm>
        </p:spPr>
        <p:txBody>
          <a:bodyPr anchor="b"/>
          <a:lstStyle>
            <a:lvl1pPr>
              <a:defRPr sz="3200">
                <a:solidFill>
                  <a:schemeClr val="bg1"/>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nvPr>
        </p:nvSpPr>
        <p:spPr>
          <a:xfrm>
            <a:off x="238408" y="0"/>
            <a:ext cx="5857592" cy="6857999"/>
          </a:xfrm>
          <a:solidFill>
            <a:srgbClr val="F7F7F7"/>
          </a:solidFill>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nvPr>
        </p:nvSpPr>
        <p:spPr>
          <a:xfrm>
            <a:off x="7293162" y="2258402"/>
            <a:ext cx="4002087" cy="383381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E91D795D-EC75-4887-AD5B-C2D7BBDFC584}"/>
              </a:ext>
            </a:extLst>
          </p:cNvPr>
          <p:cNvSpPr/>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6" name="Grupp 5">
            <a:extLst>
              <a:ext uri="{FF2B5EF4-FFF2-40B4-BE49-F238E27FC236}">
                <a16:creationId xmlns:a16="http://schemas.microsoft.com/office/drawing/2014/main" id="{195AD137-BC73-42BB-81EA-D9F1C9CBBE89}"/>
              </a:ext>
            </a:extLst>
          </p:cNvPr>
          <p:cNvGrpSpPr/>
          <p:nvPr/>
        </p:nvGrpSpPr>
        <p:grpSpPr>
          <a:xfrm>
            <a:off x="11070000" y="6296400"/>
            <a:ext cx="952500" cy="422519"/>
            <a:chOff x="11070000" y="6296400"/>
            <a:chExt cx="952500" cy="422519"/>
          </a:xfrm>
        </p:grpSpPr>
        <p:pic>
          <p:nvPicPr>
            <p:cNvPr id="8" name="Bildobjekt 7">
              <a:extLst>
                <a:ext uri="{FF2B5EF4-FFF2-40B4-BE49-F238E27FC236}">
                  <a16:creationId xmlns:a16="http://schemas.microsoft.com/office/drawing/2014/main" id="{E2786C9B-713D-4AEE-8C45-2555A3135E6E}"/>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1070000" y="6296400"/>
              <a:ext cx="424961" cy="422519"/>
            </a:xfrm>
            <a:prstGeom prst="rect">
              <a:avLst/>
            </a:prstGeom>
          </p:spPr>
        </p:pic>
        <p:pic>
          <p:nvPicPr>
            <p:cNvPr id="9" name="Bildobjekt 8" descr="MSB Logga vit">
              <a:extLst>
                <a:ext uri="{FF2B5EF4-FFF2-40B4-BE49-F238E27FC236}">
                  <a16:creationId xmlns:a16="http://schemas.microsoft.com/office/drawing/2014/main" id="{1919E40C-EE0B-4F85-BD94-4D8638081D8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536725" y="6389271"/>
              <a:ext cx="485775" cy="239225"/>
            </a:xfrm>
            <a:prstGeom prst="rect">
              <a:avLst/>
            </a:prstGeom>
          </p:spPr>
        </p:pic>
      </p:grpSp>
    </p:spTree>
    <p:extLst>
      <p:ext uri="{BB962C8B-B14F-4D97-AF65-F5344CB8AC3E}">
        <p14:creationId xmlns:p14="http://schemas.microsoft.com/office/powerpoint/2010/main" val="146361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nvPr>
        </p:nvSpPr>
        <p:spPr>
          <a:xfrm>
            <a:off x="550843" y="479892"/>
            <a:ext cx="10517206" cy="516224"/>
          </a:xfrm>
        </p:spPr>
        <p:txBody>
          <a:bodyPr/>
          <a:lstStyle/>
          <a:p>
            <a:r>
              <a:rPr lang="sv-SE"/>
              <a:t>Klicka här för att ändra mall för rubrikformat</a:t>
            </a:r>
          </a:p>
        </p:txBody>
      </p:sp>
    </p:spTree>
    <p:extLst>
      <p:ext uri="{BB962C8B-B14F-4D97-AF65-F5344CB8AC3E}">
        <p14:creationId xmlns:p14="http://schemas.microsoft.com/office/powerpoint/2010/main" val="393669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4189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oto med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nvPr>
        </p:nvSpPr>
        <p:spPr>
          <a:xfrm>
            <a:off x="7293162" y="1113576"/>
            <a:ext cx="4001936" cy="943824"/>
          </a:xfrm>
        </p:spPr>
        <p:txBody>
          <a:bodyPr anchor="b"/>
          <a:lstStyle>
            <a:lvl1pPr>
              <a:defRPr sz="3200"/>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nvPr>
        </p:nvSpPr>
        <p:spPr>
          <a:xfrm>
            <a:off x="0" y="0"/>
            <a:ext cx="6096000" cy="6857999"/>
          </a:xfrm>
          <a:solidFill>
            <a:srgbClr val="F7F7F7"/>
          </a:solidFill>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nvPr>
        </p:nvSpPr>
        <p:spPr>
          <a:xfrm>
            <a:off x="7293162" y="2258402"/>
            <a:ext cx="4002087" cy="38338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79573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Grå rubrik och innehåll">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nvPr>
        </p:nvSpPr>
        <p:spPr>
          <a:xfrm>
            <a:off x="1773388" y="1108423"/>
            <a:ext cx="8580582" cy="966397"/>
          </a:xfrm>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nvPr>
        </p:nvSpPr>
        <p:spPr>
          <a:xfrm>
            <a:off x="1773388" y="2265119"/>
            <a:ext cx="8580582" cy="360152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8081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Grå avsnittsrubri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nvPr>
        </p:nvSpPr>
        <p:spPr>
          <a:xfrm>
            <a:off x="1774800" y="1368000"/>
            <a:ext cx="8582400" cy="1273968"/>
          </a:xfrm>
        </p:spPr>
        <p:txBody>
          <a:bodyPr anchor="b"/>
          <a:lstStyle>
            <a:lvl1pPr>
              <a:defRPr sz="3600"/>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nvPr>
        </p:nvSpPr>
        <p:spPr>
          <a:xfrm>
            <a:off x="1774800" y="2673745"/>
            <a:ext cx="8582400" cy="633743"/>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pic>
        <p:nvPicPr>
          <p:cNvPr id="4" name="Bildobjekt 3">
            <a:extLst>
              <a:ext uri="{FF2B5EF4-FFF2-40B4-BE49-F238E27FC236}">
                <a16:creationId xmlns:a16="http://schemas.microsoft.com/office/drawing/2014/main" id="{E368A2DA-F712-48FC-B54C-C4079225CA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3024" y="6123904"/>
            <a:ext cx="1287889" cy="571294"/>
          </a:xfrm>
          <a:prstGeom prst="rect">
            <a:avLst/>
          </a:prstGeom>
        </p:spPr>
      </p:pic>
    </p:spTree>
    <p:extLst>
      <p:ext uri="{BB962C8B-B14F-4D97-AF65-F5344CB8AC3E}">
        <p14:creationId xmlns:p14="http://schemas.microsoft.com/office/powerpoint/2010/main" val="1711360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F1D9020-1940-49A2-BFA3-95584FEA93EC}"/>
              </a:ext>
            </a:extLst>
          </p:cNvPr>
          <p:cNvSpPr>
            <a:spLocks noGrp="1"/>
          </p:cNvSpPr>
          <p:nvPr>
            <p:ph type="title"/>
          </p:nvPr>
        </p:nvSpPr>
        <p:spPr>
          <a:xfrm>
            <a:off x="1773388" y="1108423"/>
            <a:ext cx="8580582" cy="966397"/>
          </a:xfrm>
          <a:prstGeom prst="rect">
            <a:avLst/>
          </a:prstGeom>
        </p:spPr>
        <p:txBody>
          <a:bodyPr vert="horz" lIns="91440" tIns="45720" rIns="91440" bIns="45720" rtlCol="0" anchor="t">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C40A15B8-FBB7-4178-991C-E12627728F18}"/>
              </a:ext>
            </a:extLst>
          </p:cNvPr>
          <p:cNvSpPr>
            <a:spLocks noGrp="1"/>
          </p:cNvSpPr>
          <p:nvPr>
            <p:ph type="body" idx="1"/>
          </p:nvPr>
        </p:nvSpPr>
        <p:spPr>
          <a:xfrm>
            <a:off x="1773388" y="2265119"/>
            <a:ext cx="8580582" cy="3601527"/>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BF95B3C8-56E1-4799-9EF1-0E2899D19799}"/>
              </a:ext>
            </a:extLst>
          </p:cNvPr>
          <p:cNvSpPr>
            <a:spLocks noGrp="1"/>
          </p:cNvSpPr>
          <p:nvPr>
            <p:ph type="dt" sz="half" idx="2"/>
          </p:nvPr>
        </p:nvSpPr>
        <p:spPr>
          <a:xfrm>
            <a:off x="838200" y="6356350"/>
            <a:ext cx="141861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E9B6F4-6F0E-449D-99C3-FA3961AAF713}" type="datetimeFigureOut">
              <a:rPr lang="sv-SE" smtClean="0"/>
              <a:t>2023-01-18</a:t>
            </a:fld>
            <a:endParaRPr lang="sv-SE"/>
          </a:p>
        </p:txBody>
      </p:sp>
      <p:sp>
        <p:nvSpPr>
          <p:cNvPr id="5" name="Platshållare för sidfot 4">
            <a:extLst>
              <a:ext uri="{FF2B5EF4-FFF2-40B4-BE49-F238E27FC236}">
                <a16:creationId xmlns:a16="http://schemas.microsoft.com/office/drawing/2014/main" id="{50C6C383-6118-42A0-9B5E-5FFE17808E4C}"/>
              </a:ext>
            </a:extLst>
          </p:cNvPr>
          <p:cNvSpPr>
            <a:spLocks noGrp="1"/>
          </p:cNvSpPr>
          <p:nvPr>
            <p:ph type="ftr" sz="quarter" idx="3"/>
          </p:nvPr>
        </p:nvSpPr>
        <p:spPr>
          <a:xfrm>
            <a:off x="4038600" y="6356350"/>
            <a:ext cx="170071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1EB2F42B-D68C-4430-95CE-B474C2F44049}"/>
              </a:ext>
            </a:extLst>
          </p:cNvPr>
          <p:cNvSpPr>
            <a:spLocks noGrp="1"/>
          </p:cNvSpPr>
          <p:nvPr>
            <p:ph type="sldNum" sz="quarter" idx="4"/>
          </p:nvPr>
        </p:nvSpPr>
        <p:spPr>
          <a:xfrm>
            <a:off x="8182706" y="6356350"/>
            <a:ext cx="38723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6B4F8C-CEC5-4B2C-9C29-5300068510B6}" type="slidenum">
              <a:rPr lang="sv-SE" smtClean="0"/>
              <a:t>‹#›</a:t>
            </a:fld>
            <a:endParaRPr lang="sv-SE"/>
          </a:p>
        </p:txBody>
      </p:sp>
      <p:pic>
        <p:nvPicPr>
          <p:cNvPr id="9" name="Bildobjekt 8">
            <a:extLst>
              <a:ext uri="{FF2B5EF4-FFF2-40B4-BE49-F238E27FC236}">
                <a16:creationId xmlns:a16="http://schemas.microsoft.com/office/drawing/2014/main" id="{C61C71E5-2BEA-4EE5-8908-79C24C365760}"/>
              </a:ext>
            </a:extLst>
          </p:cNvPr>
          <p:cNvPicPr>
            <a:picLocks noChangeAspect="1"/>
          </p:cNvPicPr>
          <p:nvPr/>
        </p:nvPicPr>
        <p:blipFill>
          <a:blip r:embed="rId44"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
        <p:nvSpPr>
          <p:cNvPr id="7" name="Rektangel 6" descr="TagShapePrint"/>
          <p:cNvSpPr/>
          <p:nvPr userDrawn="1"/>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06295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702" r:id="rId11"/>
    <p:sldLayoutId id="2147483671" r:id="rId12"/>
    <p:sldLayoutId id="2147483672" r:id="rId13"/>
    <p:sldLayoutId id="2147483673" r:id="rId14"/>
    <p:sldLayoutId id="2147483674" r:id="rId15"/>
    <p:sldLayoutId id="2147483675" r:id="rId16"/>
    <p:sldLayoutId id="2147483676" r:id="rId17"/>
    <p:sldLayoutId id="2147483677" r:id="rId18"/>
    <p:sldLayoutId id="2147483678" r:id="rId19"/>
    <p:sldLayoutId id="2147483679" r:id="rId20"/>
    <p:sldLayoutId id="2147483680" r:id="rId21"/>
    <p:sldLayoutId id="2147483681" r:id="rId22"/>
    <p:sldLayoutId id="2147483682" r:id="rId23"/>
    <p:sldLayoutId id="2147483683" r:id="rId24"/>
    <p:sldLayoutId id="2147483684" r:id="rId25"/>
    <p:sldLayoutId id="2147483685" r:id="rId26"/>
    <p:sldLayoutId id="2147483686" r:id="rId27"/>
    <p:sldLayoutId id="2147483687" r:id="rId28"/>
    <p:sldLayoutId id="2147483688" r:id="rId29"/>
    <p:sldLayoutId id="2147483689" r:id="rId30"/>
    <p:sldLayoutId id="2147483690" r:id="rId31"/>
    <p:sldLayoutId id="2147483691" r:id="rId32"/>
    <p:sldLayoutId id="2147483692" r:id="rId33"/>
    <p:sldLayoutId id="2147483693" r:id="rId34"/>
    <p:sldLayoutId id="2147483694" r:id="rId35"/>
    <p:sldLayoutId id="2147483695" r:id="rId36"/>
    <p:sldLayoutId id="2147483696" r:id="rId37"/>
    <p:sldLayoutId id="2147483697" r:id="rId38"/>
    <p:sldLayoutId id="2147483698" r:id="rId39"/>
    <p:sldLayoutId id="2147483699" r:id="rId40"/>
    <p:sldLayoutId id="2147483700" r:id="rId41"/>
    <p:sldLayoutId id="2147483701" r:id="rId42"/>
  </p:sldLayoutIdLst>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ts val="2800"/>
        </a:lnSpc>
        <a:spcBef>
          <a:spcPts val="1000"/>
        </a:spcBef>
        <a:buFont typeface="Arial" panose="020B0604020202020204" pitchFamily="34" charset="0"/>
        <a:buChar char="•"/>
        <a:defRPr sz="2400" kern="1200">
          <a:solidFill>
            <a:schemeClr val="tx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1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1.xml"/><Relationship Id="rId6" Type="http://schemas.openxmlformats.org/officeDocument/2006/relationships/image" Target="../media/image9.png"/><Relationship Id="rId5"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image" Target="../media/image8.png"/><Relationship Id="rId5" Type="http://schemas.openxmlformats.org/officeDocument/2006/relationships/image" Target="../media/image13.png"/><Relationship Id="rId10" Type="http://schemas.openxmlformats.org/officeDocument/2006/relationships/image" Target="../media/image12.png"/><Relationship Id="rId4" Type="http://schemas.openxmlformats.org/officeDocument/2006/relationships/image" Target="../media/image7.png"/><Relationship Id="rId9" Type="http://schemas.openxmlformats.org/officeDocument/2006/relationships/image" Target="../media/image11.png"/></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1.xml"/><Relationship Id="rId6" Type="http://schemas.openxmlformats.org/officeDocument/2006/relationships/image" Target="../media/image8.png"/><Relationship Id="rId5" Type="http://schemas.openxmlformats.org/officeDocument/2006/relationships/image" Target="../media/image13.png"/><Relationship Id="rId10" Type="http://schemas.openxmlformats.org/officeDocument/2006/relationships/image" Target="../media/image12.png"/><Relationship Id="rId4" Type="http://schemas.openxmlformats.org/officeDocument/2006/relationships/image" Target="../media/image7.png"/><Relationship Id="rId9"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hyperlink" Target="http://www.msb.se/kontinuitetshantering" TargetMode="Externa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8CE763-DB27-4F55-93FD-B49ECB6C32DD}"/>
              </a:ext>
            </a:extLst>
          </p:cNvPr>
          <p:cNvSpPr>
            <a:spLocks noGrp="1"/>
          </p:cNvSpPr>
          <p:nvPr>
            <p:ph type="ctrTitle"/>
          </p:nvPr>
        </p:nvSpPr>
        <p:spPr/>
        <p:txBody>
          <a:bodyPr/>
          <a:lstStyle/>
          <a:p>
            <a:r>
              <a:rPr lang="sv-SE" dirty="0"/>
              <a:t>Kontinuitetshantering och andra processer</a:t>
            </a:r>
          </a:p>
        </p:txBody>
      </p:sp>
      <p:sp>
        <p:nvSpPr>
          <p:cNvPr id="7" name="Underrubrik 6">
            <a:extLst>
              <a:ext uri="{FF2B5EF4-FFF2-40B4-BE49-F238E27FC236}">
                <a16:creationId xmlns:a16="http://schemas.microsoft.com/office/drawing/2014/main" id="{D237E310-0D17-4CD3-B68D-2E148AB68E1B}"/>
              </a:ext>
            </a:extLst>
          </p:cNvPr>
          <p:cNvSpPr>
            <a:spLocks noGrp="1"/>
          </p:cNvSpPr>
          <p:nvPr>
            <p:ph type="subTitle" idx="1"/>
          </p:nvPr>
        </p:nvSpPr>
        <p:spPr/>
        <p:txBody>
          <a:bodyPr/>
          <a:lstStyle/>
          <a:p>
            <a:r>
              <a:rPr lang="sv-SE" dirty="0"/>
              <a:t>– bildspel med flera versioner</a:t>
            </a:r>
          </a:p>
        </p:txBody>
      </p:sp>
    </p:spTree>
    <p:extLst>
      <p:ext uri="{BB962C8B-B14F-4D97-AF65-F5344CB8AC3E}">
        <p14:creationId xmlns:p14="http://schemas.microsoft.com/office/powerpoint/2010/main" val="412472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ubrik 10">
            <a:extLst>
              <a:ext uri="{FF2B5EF4-FFF2-40B4-BE49-F238E27FC236}">
                <a16:creationId xmlns:a16="http://schemas.microsoft.com/office/drawing/2014/main" id="{70A10D0F-7E67-45D3-9EE9-30F409B7C0E0}"/>
              </a:ext>
            </a:extLst>
          </p:cNvPr>
          <p:cNvSpPr>
            <a:spLocks noGrp="1"/>
          </p:cNvSpPr>
          <p:nvPr>
            <p:ph type="title"/>
          </p:nvPr>
        </p:nvSpPr>
        <p:spPr>
          <a:xfrm>
            <a:off x="1773388" y="1365813"/>
            <a:ext cx="8580582" cy="709007"/>
          </a:xfrm>
        </p:spPr>
        <p:txBody>
          <a:bodyPr/>
          <a:lstStyle/>
          <a:p>
            <a:r>
              <a:rPr lang="sv-SE" dirty="0"/>
              <a:t>Kontinuitetshantering </a:t>
            </a:r>
            <a:br>
              <a:rPr lang="sv-SE" dirty="0"/>
            </a:br>
            <a:endParaRPr lang="sv-SE" dirty="0"/>
          </a:p>
        </p:txBody>
      </p:sp>
      <p:sp>
        <p:nvSpPr>
          <p:cNvPr id="5" name="Platshållare för text 4">
            <a:extLst>
              <a:ext uri="{FF2B5EF4-FFF2-40B4-BE49-F238E27FC236}">
                <a16:creationId xmlns:a16="http://schemas.microsoft.com/office/drawing/2014/main" id="{C2078D3C-C3B3-484A-A824-7687CF014D39}"/>
              </a:ext>
            </a:extLst>
          </p:cNvPr>
          <p:cNvSpPr>
            <a:spLocks noGrp="1"/>
          </p:cNvSpPr>
          <p:nvPr>
            <p:ph idx="1"/>
          </p:nvPr>
        </p:nvSpPr>
        <p:spPr>
          <a:xfrm>
            <a:off x="1773388" y="2265119"/>
            <a:ext cx="7289589" cy="3601527"/>
          </a:xfrm>
        </p:spPr>
        <p:txBody>
          <a:bodyPr/>
          <a:lstStyle/>
          <a:p>
            <a:r>
              <a:rPr lang="sv-SE" dirty="0"/>
              <a:t>Kontinuitetshantering är en viktig del i arbetet med att skapa ett motståndskraftigt samhälle. </a:t>
            </a:r>
          </a:p>
          <a:p>
            <a:r>
              <a:rPr lang="sv-SE" dirty="0"/>
              <a:t>Det finns många områden som gynnas av ett systematiskt arbete med kontinuitetshantering. </a:t>
            </a:r>
          </a:p>
          <a:p>
            <a:r>
              <a:rPr lang="sv-SE" dirty="0"/>
              <a:t>Här visas några exempel:</a:t>
            </a:r>
          </a:p>
        </p:txBody>
      </p:sp>
      <p:sp>
        <p:nvSpPr>
          <p:cNvPr id="6" name="textruta 3"/>
          <p:cNvSpPr txBox="1"/>
          <p:nvPr/>
        </p:nvSpPr>
        <p:spPr>
          <a:xfrm>
            <a:off x="629974" y="6330503"/>
            <a:ext cx="4387795" cy="369332"/>
          </a:xfrm>
          <a:prstGeom prst="rect">
            <a:avLst/>
          </a:prstGeom>
          <a:noFill/>
        </p:spPr>
        <p:txBody>
          <a:bodyPr wrap="squar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dirty="0"/>
              <a:t>Publ.nr: </a:t>
            </a:r>
            <a:r>
              <a:rPr lang="sv-SE" dirty="0">
                <a:latin typeface="Arial" panose="020B0604020202020204" pitchFamily="34" charset="0"/>
              </a:rPr>
              <a:t>MSB1419 – reviderad mars 2020</a:t>
            </a:r>
            <a:endParaRPr lang="sv-SE" dirty="0"/>
          </a:p>
        </p:txBody>
      </p:sp>
    </p:spTree>
    <p:extLst>
      <p:ext uri="{BB962C8B-B14F-4D97-AF65-F5344CB8AC3E}">
        <p14:creationId xmlns:p14="http://schemas.microsoft.com/office/powerpoint/2010/main" val="3929780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125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125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25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a:extLst>
              <a:ext uri="{FF2B5EF4-FFF2-40B4-BE49-F238E27FC236}">
                <a16:creationId xmlns:a16="http://schemas.microsoft.com/office/drawing/2014/main" id="{C097F46D-E8C6-44D4-8053-5034301EF1DB}"/>
              </a:ext>
              <a:ext uri="{C183D7F6-B498-43B3-948B-1728B52AA6E4}">
                <adec:decorative xmlns:adec="http://schemas.microsoft.com/office/drawing/2017/decorative" xmlns="" val="1"/>
              </a:ext>
            </a:extLst>
          </p:cNvPr>
          <p:cNvGrpSpPr/>
          <p:nvPr/>
        </p:nvGrpSpPr>
        <p:grpSpPr>
          <a:xfrm>
            <a:off x="0" y="2612120"/>
            <a:ext cx="12192000" cy="1633759"/>
            <a:chOff x="0" y="2612120"/>
            <a:chExt cx="12192000" cy="1633759"/>
          </a:xfrm>
        </p:grpSpPr>
        <p:sp>
          <p:nvSpPr>
            <p:cNvPr id="5" name="Rektangel 4">
              <a:extLst>
                <a:ext uri="{FF2B5EF4-FFF2-40B4-BE49-F238E27FC236}">
                  <a16:creationId xmlns:a16="http://schemas.microsoft.com/office/drawing/2014/main" id="{40FC7322-52E5-43FC-828C-730F8AB25323}"/>
                </a:ext>
              </a:extLst>
            </p:cNvPr>
            <p:cNvSpPr/>
            <p:nvPr/>
          </p:nvSpPr>
          <p:spPr>
            <a:xfrm>
              <a:off x="0" y="2612120"/>
              <a:ext cx="12192000" cy="16337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id="{4226B354-4C80-413E-8461-D8FD798799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030" y="2869536"/>
              <a:ext cx="2304246" cy="1219263"/>
            </a:xfrm>
            <a:prstGeom prst="rect">
              <a:avLst/>
            </a:prstGeom>
          </p:spPr>
        </p:pic>
        <p:pic>
          <p:nvPicPr>
            <p:cNvPr id="10" name="Bildobjekt 9">
              <a:extLst>
                <a:ext uri="{FF2B5EF4-FFF2-40B4-BE49-F238E27FC236}">
                  <a16:creationId xmlns:a16="http://schemas.microsoft.com/office/drawing/2014/main" id="{7CB552AE-2C42-4DF7-8EEC-42BD38F02A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2233" y="3009048"/>
              <a:ext cx="2061170" cy="965231"/>
            </a:xfrm>
            <a:prstGeom prst="rect">
              <a:avLst/>
            </a:prstGeom>
          </p:spPr>
        </p:pic>
      </p:grpSp>
      <p:sp>
        <p:nvSpPr>
          <p:cNvPr id="4" name="Rubrik 3">
            <a:extLst>
              <a:ext uri="{FF2B5EF4-FFF2-40B4-BE49-F238E27FC236}">
                <a16:creationId xmlns:a16="http://schemas.microsoft.com/office/drawing/2014/main" id="{F34FDAE4-A4E3-4F9F-B843-814F4C5427B5}"/>
              </a:ext>
            </a:extLst>
          </p:cNvPr>
          <p:cNvSpPr>
            <a:spLocks noGrp="1"/>
          </p:cNvSpPr>
          <p:nvPr>
            <p:ph type="title"/>
          </p:nvPr>
        </p:nvSpPr>
        <p:spPr>
          <a:xfrm>
            <a:off x="2790305" y="3016043"/>
            <a:ext cx="6611390" cy="369386"/>
          </a:xfrm>
        </p:spPr>
        <p:txBody>
          <a:bodyPr/>
          <a:lstStyle/>
          <a:p>
            <a:pPr algn="ctr"/>
            <a:r>
              <a:rPr lang="sv-SE" sz="1800" dirty="0"/>
              <a:t>Kontinuitetshantering inom samhällsviktig verksamhet </a:t>
            </a:r>
          </a:p>
        </p:txBody>
      </p:sp>
      <p:sp>
        <p:nvSpPr>
          <p:cNvPr id="6" name="textruta 5">
            <a:extLst>
              <a:ext uri="{FF2B5EF4-FFF2-40B4-BE49-F238E27FC236}">
                <a16:creationId xmlns:a16="http://schemas.microsoft.com/office/drawing/2014/main" id="{9EC4DB7D-70FB-4F29-86CD-E85E5CE5ECEA}"/>
              </a:ext>
            </a:extLst>
          </p:cNvPr>
          <p:cNvSpPr txBox="1"/>
          <p:nvPr/>
        </p:nvSpPr>
        <p:spPr>
          <a:xfrm>
            <a:off x="2446868" y="3402838"/>
            <a:ext cx="7298266" cy="461665"/>
          </a:xfrm>
          <a:prstGeom prst="rect">
            <a:avLst/>
          </a:prstGeom>
          <a:noFill/>
        </p:spPr>
        <p:txBody>
          <a:bodyPr wrap="square" rtlCol="0">
            <a:spAutoFit/>
          </a:bodyPr>
          <a:lstStyle/>
          <a:p>
            <a:pPr algn="ctr"/>
            <a:r>
              <a:rPr lang="sv-SE" sz="1200" dirty="0"/>
              <a:t>Genom att kartlägga, analysera och vidta åtgärder för att kunna upprätthålla vår samhällsviktiga verksamhet oavsett typ av störning, skapar vi tillsammans ett motståndskraftigt samhälle.</a:t>
            </a:r>
          </a:p>
        </p:txBody>
      </p:sp>
      <p:grpSp>
        <p:nvGrpSpPr>
          <p:cNvPr id="78" name="Grupp 77">
            <a:extLst>
              <a:ext uri="{FF2B5EF4-FFF2-40B4-BE49-F238E27FC236}">
                <a16:creationId xmlns:a16="http://schemas.microsoft.com/office/drawing/2014/main" id="{1ADB74FB-7BA9-48C7-BECB-21153A901AD1}"/>
              </a:ext>
              <a:ext uri="{C183D7F6-B498-43B3-948B-1728B52AA6E4}">
                <adec:decorative xmlns:adec="http://schemas.microsoft.com/office/drawing/2017/decorative" xmlns="" val="1"/>
              </a:ext>
            </a:extLst>
          </p:cNvPr>
          <p:cNvGrpSpPr/>
          <p:nvPr/>
        </p:nvGrpSpPr>
        <p:grpSpPr>
          <a:xfrm>
            <a:off x="216203" y="222820"/>
            <a:ext cx="2179133" cy="2167850"/>
            <a:chOff x="216203" y="222820"/>
            <a:chExt cx="2179133" cy="2167850"/>
          </a:xfrm>
        </p:grpSpPr>
        <p:grpSp>
          <p:nvGrpSpPr>
            <p:cNvPr id="13" name="Grupp 12">
              <a:extLst>
                <a:ext uri="{FF2B5EF4-FFF2-40B4-BE49-F238E27FC236}">
                  <a16:creationId xmlns:a16="http://schemas.microsoft.com/office/drawing/2014/main" id="{CA1C7B6B-6395-4DF1-AEE7-FEDB6A54C392}"/>
                </a:ext>
              </a:extLst>
            </p:cNvPr>
            <p:cNvGrpSpPr/>
            <p:nvPr/>
          </p:nvGrpSpPr>
          <p:grpSpPr>
            <a:xfrm>
              <a:off x="216203" y="222820"/>
              <a:ext cx="2179133" cy="2167850"/>
              <a:chOff x="406399" y="296333"/>
              <a:chExt cx="1933599" cy="2167850"/>
            </a:xfrm>
            <a:solidFill>
              <a:schemeClr val="bg1"/>
            </a:solidFill>
          </p:grpSpPr>
          <p:sp>
            <p:nvSpPr>
              <p:cNvPr id="11" name="Rektangel 10">
                <a:extLst>
                  <a:ext uri="{FF2B5EF4-FFF2-40B4-BE49-F238E27FC236}">
                    <a16:creationId xmlns:a16="http://schemas.microsoft.com/office/drawing/2014/main" id="{80DC616D-B702-4A7E-8C8F-A243690A5FC9}"/>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Likbent triangel 11">
                <a:extLst>
                  <a:ext uri="{FF2B5EF4-FFF2-40B4-BE49-F238E27FC236}">
                    <a16:creationId xmlns:a16="http://schemas.microsoft.com/office/drawing/2014/main" id="{179D370B-1E97-42F7-B839-AE008517DB76}"/>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59" name="Bildobjekt 58">
              <a:extLst>
                <a:ext uri="{FF2B5EF4-FFF2-40B4-BE49-F238E27FC236}">
                  <a16:creationId xmlns:a16="http://schemas.microsoft.com/office/drawing/2014/main" id="{903296A9-5155-4DBE-8C75-9D6AC9870919}"/>
                </a:ext>
              </a:extLst>
            </p:cNvPr>
            <p:cNvPicPr>
              <a:picLocks noChangeAspect="1"/>
            </p:cNvPicPr>
            <p:nvPr/>
          </p:nvPicPr>
          <p:blipFill>
            <a:blip r:embed="rId4" cstate="hqprint">
              <a:extLst>
                <a:ext uri="{28A0092B-C50C-407E-A947-70E740481C1C}">
                  <a14:useLocalDpi xmlns:a14="http://schemas.microsoft.com/office/drawing/2010/main" val="0"/>
                </a:ext>
              </a:extLst>
            </a:blip>
            <a:srcRect/>
            <a:stretch/>
          </p:blipFill>
          <p:spPr>
            <a:xfrm>
              <a:off x="1477286" y="1556642"/>
              <a:ext cx="736888" cy="624805"/>
            </a:xfrm>
            <a:prstGeom prst="rect">
              <a:avLst/>
            </a:prstGeom>
          </p:spPr>
        </p:pic>
        <p:sp>
          <p:nvSpPr>
            <p:cNvPr id="66" name="textruta 65">
              <a:extLst>
                <a:ext uri="{FF2B5EF4-FFF2-40B4-BE49-F238E27FC236}">
                  <a16:creationId xmlns:a16="http://schemas.microsoft.com/office/drawing/2014/main" id="{2F08A45A-E1A4-4BE4-8C96-7C1EF5733805}"/>
                </a:ext>
              </a:extLst>
            </p:cNvPr>
            <p:cNvSpPr txBox="1"/>
            <p:nvPr/>
          </p:nvSpPr>
          <p:spPr>
            <a:xfrm>
              <a:off x="370587" y="409960"/>
              <a:ext cx="1870364" cy="1769719"/>
            </a:xfrm>
            <a:prstGeom prst="rect">
              <a:avLst/>
            </a:prstGeom>
            <a:noFill/>
          </p:spPr>
          <p:txBody>
            <a:bodyPr wrap="square" rtlCol="0">
              <a:spAutoFit/>
            </a:bodyPr>
            <a:lstStyle/>
            <a:p>
              <a:pPr>
                <a:spcAft>
                  <a:spcPts val="600"/>
                </a:spcAft>
              </a:pPr>
              <a:r>
                <a:rPr lang="sv-SE" sz="800" b="1" dirty="0"/>
                <a:t>Identifiering av samhällsviktiga verksamheter</a:t>
              </a:r>
            </a:p>
            <a:p>
              <a:r>
                <a:rPr lang="sv-SE" sz="800" dirty="0">
                  <a:ea typeface="Calibri" panose="020F0502020204030204" pitchFamily="34" charset="0"/>
                  <a:cs typeface="Times New Roman" panose="02020603050405020304" pitchFamily="18" charset="0"/>
                </a:rPr>
                <a:t>Genom att identifiera samhällsviktiga verksamheter får ni kunskap om vilken verksamhet som är viktig samt bör prioriteras och skyddas. Detta är en förutsättning och ingång till arbetet med Kontinuitetshantering och gynnar även de </a:t>
              </a:r>
            </a:p>
            <a:p>
              <a:r>
                <a:rPr lang="sv-SE" sz="800" dirty="0">
                  <a:ea typeface="Calibri" panose="020F0502020204030204" pitchFamily="34" charset="0"/>
                  <a:cs typeface="Times New Roman" panose="02020603050405020304" pitchFamily="18" charset="0"/>
                </a:rPr>
                <a:t>andra områdena </a:t>
              </a:r>
            </a:p>
            <a:p>
              <a:r>
                <a:rPr lang="sv-SE" sz="800" dirty="0">
                  <a:ea typeface="Calibri" panose="020F0502020204030204" pitchFamily="34" charset="0"/>
                  <a:cs typeface="Times New Roman" panose="02020603050405020304" pitchFamily="18" charset="0"/>
                </a:rPr>
                <a:t>som nämns i </a:t>
              </a:r>
            </a:p>
            <a:p>
              <a:r>
                <a:rPr lang="sv-SE" sz="800" dirty="0">
                  <a:ea typeface="Calibri" panose="020F0502020204030204" pitchFamily="34" charset="0"/>
                  <a:cs typeface="Times New Roman" panose="02020603050405020304" pitchFamily="18" charset="0"/>
                </a:rPr>
                <a:t>detta exempel. </a:t>
              </a:r>
              <a:endParaRPr lang="sv-SE" sz="800" b="1" dirty="0"/>
            </a:p>
            <a:p>
              <a:endParaRPr lang="sv-SE" sz="800" dirty="0"/>
            </a:p>
          </p:txBody>
        </p:sp>
      </p:grpSp>
      <p:grpSp>
        <p:nvGrpSpPr>
          <p:cNvPr id="79" name="Grupp 78">
            <a:extLst>
              <a:ext uri="{FF2B5EF4-FFF2-40B4-BE49-F238E27FC236}">
                <a16:creationId xmlns:a16="http://schemas.microsoft.com/office/drawing/2014/main" id="{38E4A667-CBE5-49C0-8660-27D98037C2AA}"/>
              </a:ext>
              <a:ext uri="{C183D7F6-B498-43B3-948B-1728B52AA6E4}">
                <adec:decorative xmlns:adec="http://schemas.microsoft.com/office/drawing/2017/decorative" xmlns="" val="1"/>
              </a:ext>
            </a:extLst>
          </p:cNvPr>
          <p:cNvGrpSpPr/>
          <p:nvPr/>
        </p:nvGrpSpPr>
        <p:grpSpPr>
          <a:xfrm>
            <a:off x="2593220" y="222820"/>
            <a:ext cx="2179133" cy="2167850"/>
            <a:chOff x="2593220" y="222820"/>
            <a:chExt cx="2179133" cy="2167850"/>
          </a:xfrm>
        </p:grpSpPr>
        <p:grpSp>
          <p:nvGrpSpPr>
            <p:cNvPr id="29" name="Grupp 28">
              <a:extLst>
                <a:ext uri="{FF2B5EF4-FFF2-40B4-BE49-F238E27FC236}">
                  <a16:creationId xmlns:a16="http://schemas.microsoft.com/office/drawing/2014/main" id="{0DEE8C01-41FC-4F9E-8E7A-189303DBDD2A}"/>
                </a:ext>
              </a:extLst>
            </p:cNvPr>
            <p:cNvGrpSpPr/>
            <p:nvPr/>
          </p:nvGrpSpPr>
          <p:grpSpPr>
            <a:xfrm>
              <a:off x="2593220" y="222820"/>
              <a:ext cx="2179133" cy="2167850"/>
              <a:chOff x="406399" y="296333"/>
              <a:chExt cx="1933599" cy="2167850"/>
            </a:xfrm>
            <a:solidFill>
              <a:schemeClr val="accent2"/>
            </a:solidFill>
          </p:grpSpPr>
          <p:sp>
            <p:nvSpPr>
              <p:cNvPr id="30" name="Rektangel 29">
                <a:extLst>
                  <a:ext uri="{FF2B5EF4-FFF2-40B4-BE49-F238E27FC236}">
                    <a16:creationId xmlns:a16="http://schemas.microsoft.com/office/drawing/2014/main" id="{DFB079B8-7713-41B3-A6FA-191DC6D8A621}"/>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Likbent triangel 30">
                <a:extLst>
                  <a:ext uri="{FF2B5EF4-FFF2-40B4-BE49-F238E27FC236}">
                    <a16:creationId xmlns:a16="http://schemas.microsoft.com/office/drawing/2014/main" id="{D399CF5F-617B-4033-8654-9702A04DFCCD}"/>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68" name="textruta 67">
              <a:extLst>
                <a:ext uri="{FF2B5EF4-FFF2-40B4-BE49-F238E27FC236}">
                  <a16:creationId xmlns:a16="http://schemas.microsoft.com/office/drawing/2014/main" id="{EA3BAC9E-247B-4EC5-8D34-EB7BF8633D20}"/>
                </a:ext>
              </a:extLst>
            </p:cNvPr>
            <p:cNvSpPr txBox="1"/>
            <p:nvPr/>
          </p:nvSpPr>
          <p:spPr>
            <a:xfrm>
              <a:off x="2747604" y="409962"/>
              <a:ext cx="1870364" cy="1523494"/>
            </a:xfrm>
            <a:prstGeom prst="rect">
              <a:avLst/>
            </a:prstGeom>
            <a:noFill/>
          </p:spPr>
          <p:txBody>
            <a:bodyPr wrap="square" rtlCol="0">
              <a:spAutoFit/>
            </a:bodyPr>
            <a:lstStyle/>
            <a:p>
              <a:pPr>
                <a:spcAft>
                  <a:spcPts val="600"/>
                </a:spcAft>
              </a:pPr>
              <a:r>
                <a:rPr lang="sv-SE" sz="800" b="1" dirty="0">
                  <a:solidFill>
                    <a:schemeClr val="bg1"/>
                  </a:solidFill>
                </a:rPr>
                <a:t>Risk- och </a:t>
              </a:r>
              <a:br>
                <a:rPr lang="sv-SE" sz="800" b="1" dirty="0">
                  <a:solidFill>
                    <a:schemeClr val="bg1"/>
                  </a:solidFill>
                </a:rPr>
              </a:br>
              <a:r>
                <a:rPr lang="sv-SE" sz="800" b="1" dirty="0">
                  <a:solidFill>
                    <a:schemeClr val="bg1"/>
                  </a:solidFill>
                </a:rPr>
                <a:t>sårbarhetsanalyser (RSA)</a:t>
              </a:r>
            </a:p>
            <a:p>
              <a:r>
                <a:rPr lang="sv-SE" sz="800" dirty="0">
                  <a:solidFill>
                    <a:schemeClr val="bg1"/>
                  </a:solidFill>
                </a:rPr>
                <a:t>Kontinuitetshantering kan ge er underlag till RSA-arbetet genom den beroendeanalys, riskbedömning och de åtgärdsförslag som tas fram. I RSA-arbetet redovisas de identifierade samhällsviktiga verksamheterna och dess beroenden - vilket i sin tur är ett bra underlag till kontinuitetsarbetet. </a:t>
              </a:r>
            </a:p>
          </p:txBody>
        </p:sp>
      </p:grpSp>
      <p:grpSp>
        <p:nvGrpSpPr>
          <p:cNvPr id="80" name="Grupp 79">
            <a:extLst>
              <a:ext uri="{FF2B5EF4-FFF2-40B4-BE49-F238E27FC236}">
                <a16:creationId xmlns:a16="http://schemas.microsoft.com/office/drawing/2014/main" id="{45F3F1CA-85DA-4028-A70B-B08B0C434D8F}"/>
              </a:ext>
              <a:ext uri="{C183D7F6-B498-43B3-948B-1728B52AA6E4}">
                <adec:decorative xmlns:adec="http://schemas.microsoft.com/office/drawing/2017/decorative" xmlns="" val="1"/>
              </a:ext>
            </a:extLst>
          </p:cNvPr>
          <p:cNvGrpSpPr/>
          <p:nvPr/>
        </p:nvGrpSpPr>
        <p:grpSpPr>
          <a:xfrm>
            <a:off x="4970237" y="222820"/>
            <a:ext cx="2179133" cy="2167850"/>
            <a:chOff x="4970237" y="222820"/>
            <a:chExt cx="2179133" cy="2167850"/>
          </a:xfrm>
        </p:grpSpPr>
        <p:grpSp>
          <p:nvGrpSpPr>
            <p:cNvPr id="32" name="Grupp 31">
              <a:extLst>
                <a:ext uri="{FF2B5EF4-FFF2-40B4-BE49-F238E27FC236}">
                  <a16:creationId xmlns:a16="http://schemas.microsoft.com/office/drawing/2014/main" id="{1BA7D559-5EAC-4C51-960B-3D811FBCFEC6}"/>
                </a:ext>
              </a:extLst>
            </p:cNvPr>
            <p:cNvGrpSpPr/>
            <p:nvPr/>
          </p:nvGrpSpPr>
          <p:grpSpPr>
            <a:xfrm>
              <a:off x="4970237" y="222820"/>
              <a:ext cx="2179133" cy="2167850"/>
              <a:chOff x="406399" y="296333"/>
              <a:chExt cx="1933599" cy="2167850"/>
            </a:xfrm>
            <a:solidFill>
              <a:schemeClr val="bg1"/>
            </a:solidFill>
          </p:grpSpPr>
          <p:sp>
            <p:nvSpPr>
              <p:cNvPr id="33" name="Rektangel 32">
                <a:extLst>
                  <a:ext uri="{FF2B5EF4-FFF2-40B4-BE49-F238E27FC236}">
                    <a16:creationId xmlns:a16="http://schemas.microsoft.com/office/drawing/2014/main" id="{0C09F638-DBE6-4DCA-A912-4134CFA0471D}"/>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4" name="Likbent triangel 33">
                <a:extLst>
                  <a:ext uri="{FF2B5EF4-FFF2-40B4-BE49-F238E27FC236}">
                    <a16:creationId xmlns:a16="http://schemas.microsoft.com/office/drawing/2014/main" id="{7F2E223B-3E59-4744-AF85-E613B3720833}"/>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61" name="Bildobjekt 60">
              <a:extLst>
                <a:ext uri="{FF2B5EF4-FFF2-40B4-BE49-F238E27FC236}">
                  <a16:creationId xmlns:a16="http://schemas.microsoft.com/office/drawing/2014/main" id="{DBE75B42-87D2-4544-AF63-5E67D4A0EF2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06792" y="474629"/>
              <a:ext cx="1046200" cy="823819"/>
            </a:xfrm>
            <a:prstGeom prst="rect">
              <a:avLst/>
            </a:prstGeom>
          </p:spPr>
        </p:pic>
        <p:sp>
          <p:nvSpPr>
            <p:cNvPr id="69" name="textruta 68">
              <a:extLst>
                <a:ext uri="{FF2B5EF4-FFF2-40B4-BE49-F238E27FC236}">
                  <a16:creationId xmlns:a16="http://schemas.microsoft.com/office/drawing/2014/main" id="{5F2638D1-12EB-497C-BFC9-E6629D0F4F48}"/>
                </a:ext>
              </a:extLst>
            </p:cNvPr>
            <p:cNvSpPr txBox="1"/>
            <p:nvPr/>
          </p:nvSpPr>
          <p:spPr>
            <a:xfrm>
              <a:off x="5124621" y="409962"/>
              <a:ext cx="1870364" cy="1646605"/>
            </a:xfrm>
            <a:prstGeom prst="rect">
              <a:avLst/>
            </a:prstGeom>
            <a:noFill/>
          </p:spPr>
          <p:txBody>
            <a:bodyPr wrap="square" rtlCol="0">
              <a:spAutoFit/>
            </a:bodyPr>
            <a:lstStyle/>
            <a:p>
              <a:pPr>
                <a:spcAft>
                  <a:spcPts val="600"/>
                </a:spcAft>
              </a:pPr>
              <a:r>
                <a:rPr lang="sv-SE" sz="800" b="1" dirty="0">
                  <a:solidFill>
                    <a:prstClr val="black"/>
                  </a:solidFill>
                </a:rPr>
                <a:t>Riskhantering </a:t>
              </a:r>
            </a:p>
            <a:p>
              <a:pPr>
                <a:spcAft>
                  <a:spcPts val="600"/>
                </a:spcAft>
              </a:pPr>
              <a:r>
                <a:rPr lang="sv-SE" sz="800" dirty="0">
                  <a:solidFill>
                    <a:prstClr val="black"/>
                  </a:solidFill>
                </a:rPr>
                <a:t>Arbetet med </a:t>
              </a:r>
              <a:br>
                <a:rPr lang="sv-SE" sz="800" dirty="0">
                  <a:solidFill>
                    <a:prstClr val="black"/>
                  </a:solidFill>
                </a:rPr>
              </a:br>
              <a:r>
                <a:rPr lang="sv-SE" sz="800" dirty="0"/>
                <a:t>riskhantering </a:t>
              </a:r>
              <a:br>
                <a:rPr lang="sv-SE" sz="800" dirty="0"/>
              </a:br>
              <a:r>
                <a:rPr lang="sv-SE" sz="800" dirty="0"/>
                <a:t>ger er </a:t>
              </a:r>
              <a:r>
                <a:rPr lang="sv-SE" sz="800" dirty="0">
                  <a:solidFill>
                    <a:prstClr val="black"/>
                  </a:solidFill>
                </a:rPr>
                <a:t>underlag </a:t>
              </a:r>
              <a:br>
                <a:rPr lang="sv-SE" sz="800" dirty="0">
                  <a:solidFill>
                    <a:prstClr val="black"/>
                  </a:solidFill>
                </a:rPr>
              </a:br>
              <a:r>
                <a:rPr lang="sv-SE" sz="800" dirty="0"/>
                <a:t>till kontinuitets-</a:t>
              </a:r>
              <a:br>
                <a:rPr lang="sv-SE" sz="800" dirty="0"/>
              </a:br>
              <a:r>
                <a:rPr lang="sv-SE" sz="800" dirty="0"/>
                <a:t>arbetet i form </a:t>
              </a:r>
              <a:br>
                <a:rPr lang="sv-SE" sz="800" dirty="0"/>
              </a:br>
              <a:r>
                <a:rPr lang="sv-SE" sz="800" dirty="0"/>
                <a:t>av identifierade </a:t>
              </a:r>
              <a:br>
                <a:rPr lang="sv-SE" sz="800" dirty="0"/>
              </a:br>
              <a:r>
                <a:rPr lang="sv-SE" sz="800" dirty="0"/>
                <a:t>övergripande risker som organisationen kan utsättas för. Dessa kan vara ett stöd i den riskbedömning av kritiska resurser som görs i kontinuitetshanteringen.</a:t>
              </a:r>
              <a:endParaRPr lang="sv-SE" sz="800" dirty="0">
                <a:latin typeface="Georgia"/>
              </a:endParaRPr>
            </a:p>
          </p:txBody>
        </p:sp>
      </p:grpSp>
      <p:grpSp>
        <p:nvGrpSpPr>
          <p:cNvPr id="81" name="Grupp 80">
            <a:extLst>
              <a:ext uri="{FF2B5EF4-FFF2-40B4-BE49-F238E27FC236}">
                <a16:creationId xmlns:a16="http://schemas.microsoft.com/office/drawing/2014/main" id="{A525338E-E3CD-4383-976F-8251DEBD36EC}"/>
              </a:ext>
              <a:ext uri="{C183D7F6-B498-43B3-948B-1728B52AA6E4}">
                <adec:decorative xmlns:adec="http://schemas.microsoft.com/office/drawing/2017/decorative" xmlns="" val="1"/>
              </a:ext>
            </a:extLst>
          </p:cNvPr>
          <p:cNvGrpSpPr/>
          <p:nvPr/>
        </p:nvGrpSpPr>
        <p:grpSpPr>
          <a:xfrm>
            <a:off x="7347254" y="222820"/>
            <a:ext cx="2179133" cy="2167850"/>
            <a:chOff x="7347254" y="222820"/>
            <a:chExt cx="2179133" cy="2167850"/>
          </a:xfrm>
        </p:grpSpPr>
        <p:grpSp>
          <p:nvGrpSpPr>
            <p:cNvPr id="35" name="Grupp 34">
              <a:extLst>
                <a:ext uri="{FF2B5EF4-FFF2-40B4-BE49-F238E27FC236}">
                  <a16:creationId xmlns:a16="http://schemas.microsoft.com/office/drawing/2014/main" id="{F7E3F874-AD62-4C05-ACAC-91DFE261F2F1}"/>
                </a:ext>
              </a:extLst>
            </p:cNvPr>
            <p:cNvGrpSpPr/>
            <p:nvPr/>
          </p:nvGrpSpPr>
          <p:grpSpPr>
            <a:xfrm>
              <a:off x="7347254" y="222820"/>
              <a:ext cx="2179133" cy="2167850"/>
              <a:chOff x="406399" y="296333"/>
              <a:chExt cx="1933599" cy="2167850"/>
            </a:xfrm>
          </p:grpSpPr>
          <p:sp>
            <p:nvSpPr>
              <p:cNvPr id="36" name="Rektangel 35">
                <a:extLst>
                  <a:ext uri="{FF2B5EF4-FFF2-40B4-BE49-F238E27FC236}">
                    <a16:creationId xmlns:a16="http://schemas.microsoft.com/office/drawing/2014/main" id="{3F07D9B0-F248-402F-BB9E-DF20311763F3}"/>
                  </a:ext>
                </a:extLst>
              </p:cNvPr>
              <p:cNvSpPr/>
              <p:nvPr/>
            </p:nvSpPr>
            <p:spPr>
              <a:xfrm>
                <a:off x="406399" y="296333"/>
                <a:ext cx="1933599" cy="20662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7" name="Likbent triangel 36">
                <a:extLst>
                  <a:ext uri="{FF2B5EF4-FFF2-40B4-BE49-F238E27FC236}">
                    <a16:creationId xmlns:a16="http://schemas.microsoft.com/office/drawing/2014/main" id="{628F1C82-660B-467C-9254-6B2FEFDC6237}"/>
                  </a:ext>
                </a:extLst>
              </p:cNvPr>
              <p:cNvSpPr/>
              <p:nvPr/>
            </p:nvSpPr>
            <p:spPr>
              <a:xfrm rot="10800000">
                <a:off x="1267364" y="2362198"/>
                <a:ext cx="211667" cy="10198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70" name="textruta 69">
              <a:extLst>
                <a:ext uri="{FF2B5EF4-FFF2-40B4-BE49-F238E27FC236}">
                  <a16:creationId xmlns:a16="http://schemas.microsoft.com/office/drawing/2014/main" id="{7CD69A79-5DBB-4C27-887E-C610571FE0D2}"/>
                </a:ext>
              </a:extLst>
            </p:cNvPr>
            <p:cNvSpPr txBox="1"/>
            <p:nvPr/>
          </p:nvSpPr>
          <p:spPr>
            <a:xfrm>
              <a:off x="7501638" y="409962"/>
              <a:ext cx="1870364" cy="1523494"/>
            </a:xfrm>
            <a:prstGeom prst="rect">
              <a:avLst/>
            </a:prstGeom>
            <a:noFill/>
          </p:spPr>
          <p:txBody>
            <a:bodyPr wrap="square" rtlCol="0">
              <a:spAutoFit/>
            </a:bodyPr>
            <a:lstStyle/>
            <a:p>
              <a:pPr>
                <a:spcAft>
                  <a:spcPts val="600"/>
                </a:spcAft>
              </a:pPr>
              <a:r>
                <a:rPr lang="sv-SE" sz="800" b="1" dirty="0">
                  <a:solidFill>
                    <a:schemeClr val="bg1"/>
                  </a:solidFill>
                </a:rPr>
                <a:t>Informationssäkerhet</a:t>
              </a:r>
            </a:p>
            <a:p>
              <a:r>
                <a:rPr lang="sv-SE" sz="800" dirty="0">
                  <a:solidFill>
                    <a:schemeClr val="bg1"/>
                  </a:solidFill>
                </a:rPr>
                <a:t>Genom kontinuitetshantering får ni kunskap om vilken information som måste vara tillgänglig och korrekt samt vad som endast behöriga personer får ta del av. Det ger bra underlag för krav på skyddsnivå på informationen från verksamheten. Kontinuitetshantering stödjer därmed ert systematiska informationssäkerhetsarbete. </a:t>
              </a:r>
            </a:p>
          </p:txBody>
        </p:sp>
      </p:grpSp>
      <p:grpSp>
        <p:nvGrpSpPr>
          <p:cNvPr id="82" name="Grupp 81">
            <a:extLst>
              <a:ext uri="{FF2B5EF4-FFF2-40B4-BE49-F238E27FC236}">
                <a16:creationId xmlns:a16="http://schemas.microsoft.com/office/drawing/2014/main" id="{E10455DE-F8F7-4C53-85D1-73379C6DD74D}"/>
              </a:ext>
              <a:ext uri="{C183D7F6-B498-43B3-948B-1728B52AA6E4}">
                <adec:decorative xmlns:adec="http://schemas.microsoft.com/office/drawing/2017/decorative" xmlns="" val="1"/>
              </a:ext>
            </a:extLst>
          </p:cNvPr>
          <p:cNvGrpSpPr/>
          <p:nvPr/>
        </p:nvGrpSpPr>
        <p:grpSpPr>
          <a:xfrm>
            <a:off x="9724270" y="222820"/>
            <a:ext cx="2179133" cy="2167850"/>
            <a:chOff x="9724270" y="222820"/>
            <a:chExt cx="2179133" cy="2167850"/>
          </a:xfrm>
        </p:grpSpPr>
        <p:grpSp>
          <p:nvGrpSpPr>
            <p:cNvPr id="38" name="Grupp 37">
              <a:extLst>
                <a:ext uri="{FF2B5EF4-FFF2-40B4-BE49-F238E27FC236}">
                  <a16:creationId xmlns:a16="http://schemas.microsoft.com/office/drawing/2014/main" id="{E2F92794-5A88-447B-8DC5-8392178FF479}"/>
                </a:ext>
              </a:extLst>
            </p:cNvPr>
            <p:cNvGrpSpPr/>
            <p:nvPr/>
          </p:nvGrpSpPr>
          <p:grpSpPr>
            <a:xfrm>
              <a:off x="9724270" y="222820"/>
              <a:ext cx="2179133" cy="2167850"/>
              <a:chOff x="406399" y="296333"/>
              <a:chExt cx="1933599" cy="2167850"/>
            </a:xfrm>
            <a:solidFill>
              <a:schemeClr val="bg1"/>
            </a:solidFill>
          </p:grpSpPr>
          <p:sp>
            <p:nvSpPr>
              <p:cNvPr id="39" name="Rektangel 38">
                <a:extLst>
                  <a:ext uri="{FF2B5EF4-FFF2-40B4-BE49-F238E27FC236}">
                    <a16:creationId xmlns:a16="http://schemas.microsoft.com/office/drawing/2014/main" id="{6F05829B-A7BA-45B5-B043-E81D70A56335}"/>
                  </a:ext>
                  <a:ext uri="{C183D7F6-B498-43B3-948B-1728B52AA6E4}">
                    <adec:decorative xmlns:adec="http://schemas.microsoft.com/office/drawing/2017/decorative" xmlns="" val="1"/>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0" name="Likbent triangel 39">
                <a:extLst>
                  <a:ext uri="{FF2B5EF4-FFF2-40B4-BE49-F238E27FC236}">
                    <a16:creationId xmlns:a16="http://schemas.microsoft.com/office/drawing/2014/main" id="{AA835FD2-2E07-4D38-83E3-7A1D4190F4F2}"/>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63" name="Bildobjekt 62">
              <a:extLst>
                <a:ext uri="{FF2B5EF4-FFF2-40B4-BE49-F238E27FC236}">
                  <a16:creationId xmlns:a16="http://schemas.microsoft.com/office/drawing/2014/main" id="{3ABA091A-DA55-47CE-88A9-C8E4BF97094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960540" y="428251"/>
              <a:ext cx="821960" cy="1156650"/>
            </a:xfrm>
            <a:prstGeom prst="rect">
              <a:avLst/>
            </a:prstGeom>
          </p:spPr>
        </p:pic>
        <p:sp>
          <p:nvSpPr>
            <p:cNvPr id="71" name="textruta 70">
              <a:extLst>
                <a:ext uri="{FF2B5EF4-FFF2-40B4-BE49-F238E27FC236}">
                  <a16:creationId xmlns:a16="http://schemas.microsoft.com/office/drawing/2014/main" id="{96875360-7C1E-4928-BBA0-AD49B9450320}"/>
                </a:ext>
              </a:extLst>
            </p:cNvPr>
            <p:cNvSpPr txBox="1"/>
            <p:nvPr/>
          </p:nvSpPr>
          <p:spPr>
            <a:xfrm>
              <a:off x="9878654" y="409962"/>
              <a:ext cx="1870364" cy="1646605"/>
            </a:xfrm>
            <a:prstGeom prst="rect">
              <a:avLst/>
            </a:prstGeom>
            <a:noFill/>
          </p:spPr>
          <p:txBody>
            <a:bodyPr wrap="square" rtlCol="0">
              <a:spAutoFit/>
            </a:bodyPr>
            <a:lstStyle/>
            <a:p>
              <a:pPr>
                <a:spcAft>
                  <a:spcPts val="600"/>
                </a:spcAft>
              </a:pPr>
              <a:r>
                <a:rPr lang="sv-SE" sz="800" b="1" dirty="0">
                  <a:solidFill>
                    <a:prstClr val="black"/>
                  </a:solidFill>
                </a:rPr>
                <a:t>Säkerhetsskydd</a:t>
              </a:r>
            </a:p>
            <a:p>
              <a:r>
                <a:rPr lang="sv-SE" sz="800" dirty="0">
                  <a:solidFill>
                    <a:prstClr val="black"/>
                  </a:solidFill>
                </a:rPr>
                <a:t>Kontinuitetshantering </a:t>
              </a:r>
              <a:br>
                <a:rPr lang="sv-SE" sz="800" dirty="0">
                  <a:solidFill>
                    <a:prstClr val="black"/>
                  </a:solidFill>
                </a:rPr>
              </a:br>
              <a:r>
                <a:rPr lang="sv-SE" sz="800" dirty="0">
                  <a:solidFill>
                    <a:prstClr val="black"/>
                  </a:solidFill>
                </a:rPr>
                <a:t>hjälper er att identifiera </a:t>
              </a:r>
              <a:br>
                <a:rPr lang="sv-SE" sz="800" dirty="0">
                  <a:solidFill>
                    <a:prstClr val="black"/>
                  </a:solidFill>
                </a:rPr>
              </a:br>
              <a:r>
                <a:rPr lang="sv-SE" sz="800" dirty="0">
                  <a:solidFill>
                    <a:prstClr val="black"/>
                  </a:solidFill>
                </a:rPr>
                <a:t>vilka skyddsåtgärder som </a:t>
              </a:r>
              <a:br>
                <a:rPr lang="sv-SE" sz="800" dirty="0">
                  <a:solidFill>
                    <a:prstClr val="black"/>
                  </a:solidFill>
                </a:rPr>
              </a:br>
              <a:r>
                <a:rPr lang="sv-SE" sz="800" dirty="0">
                  <a:solidFill>
                    <a:prstClr val="black"/>
                  </a:solidFill>
                </a:rPr>
                <a:t>behöver vidtas för att </a:t>
              </a:r>
              <a:br>
                <a:rPr lang="sv-SE" sz="800" dirty="0">
                  <a:solidFill>
                    <a:prstClr val="black"/>
                  </a:solidFill>
                </a:rPr>
              </a:br>
              <a:r>
                <a:rPr lang="sv-SE" sz="800" dirty="0">
                  <a:solidFill>
                    <a:prstClr val="black"/>
                  </a:solidFill>
                </a:rPr>
                <a:t>skydda säkerhetskänsliga verksamheter. Ni får en bild </a:t>
              </a:r>
              <a:br>
                <a:rPr lang="sv-SE" sz="800" dirty="0">
                  <a:solidFill>
                    <a:prstClr val="black"/>
                  </a:solidFill>
                </a:rPr>
              </a:br>
              <a:r>
                <a:rPr lang="sv-SE" sz="800" dirty="0">
                  <a:solidFill>
                    <a:prstClr val="black"/>
                  </a:solidFill>
                </a:rPr>
                <a:t>av vilka kritiska beroenden </a:t>
              </a:r>
              <a:br>
                <a:rPr lang="sv-SE" sz="800" dirty="0">
                  <a:solidFill>
                    <a:prstClr val="black"/>
                  </a:solidFill>
                </a:rPr>
              </a:br>
              <a:r>
                <a:rPr lang="sv-SE" sz="800" dirty="0">
                  <a:solidFill>
                    <a:prstClr val="black"/>
                  </a:solidFill>
                </a:rPr>
                <a:t>er säkerhetskänsliga </a:t>
              </a:r>
              <a:br>
                <a:rPr lang="sv-SE" sz="800" dirty="0">
                  <a:solidFill>
                    <a:prstClr val="black"/>
                  </a:solidFill>
                </a:rPr>
              </a:br>
              <a:r>
                <a:rPr lang="sv-SE" sz="800" dirty="0">
                  <a:solidFill>
                    <a:prstClr val="black"/>
                  </a:solidFill>
                </a:rPr>
                <a:t>verksamhet har, vilka reservrutiner som finns och vilka konsekvenser </a:t>
              </a:r>
              <a:br>
                <a:rPr lang="sv-SE" sz="800" dirty="0">
                  <a:solidFill>
                    <a:prstClr val="black"/>
                  </a:solidFill>
                </a:rPr>
              </a:br>
              <a:r>
                <a:rPr lang="sv-SE" sz="800" dirty="0">
                  <a:solidFill>
                    <a:prstClr val="black"/>
                  </a:solidFill>
                </a:rPr>
                <a:t>ett bortfall skulle få.</a:t>
              </a:r>
              <a:endParaRPr lang="sv-SE" sz="800" dirty="0">
                <a:solidFill>
                  <a:prstClr val="black"/>
                </a:solidFill>
                <a:latin typeface="Georgia"/>
              </a:endParaRPr>
            </a:p>
          </p:txBody>
        </p:sp>
      </p:grpSp>
      <p:grpSp>
        <p:nvGrpSpPr>
          <p:cNvPr id="83" name="Grupp 82">
            <a:extLst>
              <a:ext uri="{FF2B5EF4-FFF2-40B4-BE49-F238E27FC236}">
                <a16:creationId xmlns:a16="http://schemas.microsoft.com/office/drawing/2014/main" id="{3CDF1FF9-0F16-4A72-BEAD-ADF9E14FB5FF}"/>
              </a:ext>
              <a:ext uri="{C183D7F6-B498-43B3-948B-1728B52AA6E4}">
                <adec:decorative xmlns:adec="http://schemas.microsoft.com/office/drawing/2017/decorative" xmlns="" val="1"/>
              </a:ext>
            </a:extLst>
          </p:cNvPr>
          <p:cNvGrpSpPr/>
          <p:nvPr/>
        </p:nvGrpSpPr>
        <p:grpSpPr>
          <a:xfrm>
            <a:off x="216203" y="4498487"/>
            <a:ext cx="2179133" cy="2167850"/>
            <a:chOff x="216203" y="4498487"/>
            <a:chExt cx="2179133" cy="2167850"/>
          </a:xfrm>
          <a:solidFill>
            <a:srgbClr val="D63333"/>
          </a:solidFill>
        </p:grpSpPr>
        <p:grpSp>
          <p:nvGrpSpPr>
            <p:cNvPr id="41" name="Grupp 40">
              <a:extLst>
                <a:ext uri="{FF2B5EF4-FFF2-40B4-BE49-F238E27FC236}">
                  <a16:creationId xmlns:a16="http://schemas.microsoft.com/office/drawing/2014/main" id="{60EB06AB-49D2-43D6-8EF6-8A43BF182BDF}"/>
                </a:ext>
              </a:extLst>
            </p:cNvPr>
            <p:cNvGrpSpPr/>
            <p:nvPr/>
          </p:nvGrpSpPr>
          <p:grpSpPr>
            <a:xfrm flipV="1">
              <a:off x="216203" y="4498487"/>
              <a:ext cx="2179133" cy="2167850"/>
              <a:chOff x="406399" y="296333"/>
              <a:chExt cx="1933599" cy="2167850"/>
            </a:xfrm>
            <a:grpFill/>
          </p:grpSpPr>
          <p:sp>
            <p:nvSpPr>
              <p:cNvPr id="42" name="Rektangel 41">
                <a:extLst>
                  <a:ext uri="{FF2B5EF4-FFF2-40B4-BE49-F238E27FC236}">
                    <a16:creationId xmlns:a16="http://schemas.microsoft.com/office/drawing/2014/main" id="{D993946B-5165-4506-BE8F-99AD40EC8DE6}"/>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3" name="Likbent triangel 42">
                <a:extLst>
                  <a:ext uri="{FF2B5EF4-FFF2-40B4-BE49-F238E27FC236}">
                    <a16:creationId xmlns:a16="http://schemas.microsoft.com/office/drawing/2014/main" id="{7D455CEF-1035-45D5-87ED-EFC98C15AE0F}"/>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72" name="textruta 71">
              <a:extLst>
                <a:ext uri="{FF2B5EF4-FFF2-40B4-BE49-F238E27FC236}">
                  <a16:creationId xmlns:a16="http://schemas.microsoft.com/office/drawing/2014/main" id="{84CE8785-F5DB-46C1-B652-5D23AAE75AB9}"/>
                </a:ext>
              </a:extLst>
            </p:cNvPr>
            <p:cNvSpPr txBox="1"/>
            <p:nvPr/>
          </p:nvSpPr>
          <p:spPr>
            <a:xfrm>
              <a:off x="370587" y="4757245"/>
              <a:ext cx="1870364" cy="1769715"/>
            </a:xfrm>
            <a:prstGeom prst="rect">
              <a:avLst/>
            </a:prstGeom>
            <a:grpFill/>
            <a:ln>
              <a:noFill/>
            </a:ln>
          </p:spPr>
          <p:txBody>
            <a:bodyPr wrap="square" rtlCol="0">
              <a:spAutoFit/>
            </a:bodyPr>
            <a:lstStyle/>
            <a:p>
              <a:pPr>
                <a:spcAft>
                  <a:spcPts val="600"/>
                </a:spcAft>
              </a:pPr>
              <a:r>
                <a:rPr lang="sv-SE" sz="800" b="1" dirty="0">
                  <a:solidFill>
                    <a:schemeClr val="bg1"/>
                  </a:solidFill>
                </a:rPr>
                <a:t>Hantering av händelser</a:t>
              </a:r>
            </a:p>
            <a:p>
              <a:r>
                <a:rPr lang="sv-SE" sz="800" dirty="0">
                  <a:solidFill>
                    <a:schemeClr val="bg1"/>
                  </a:solidFill>
                </a:rPr>
                <a:t>Kontinuitetshantering ger er kunskap om vilka konsekvenser olika typer av avbrott och störningar kan få för er samhällsviktiga verksamhet. Genom kartläggning av t.ex. kritiska resurser och avbrottstider kan beslutsfattare </a:t>
              </a:r>
              <a:br>
                <a:rPr lang="sv-SE" sz="800" dirty="0">
                  <a:solidFill>
                    <a:schemeClr val="bg1"/>
                  </a:solidFill>
                </a:rPr>
              </a:br>
              <a:r>
                <a:rPr lang="sv-SE" sz="800" dirty="0">
                  <a:solidFill>
                    <a:schemeClr val="bg1"/>
                  </a:solidFill>
                </a:rPr>
                <a:t>i krisorganisationen få hjälp att prioritera åtgärder och verksamheter. Kontinuitetshantering ger även underlag för bl.a. nöd-, reserv- och krisplaner (t.ex. nödvattenplaner </a:t>
              </a:r>
              <a:br>
                <a:rPr lang="sv-SE" sz="800" dirty="0">
                  <a:solidFill>
                    <a:schemeClr val="bg1"/>
                  </a:solidFill>
                </a:rPr>
              </a:br>
              <a:r>
                <a:rPr lang="sv-SE" sz="800" dirty="0">
                  <a:solidFill>
                    <a:schemeClr val="bg1"/>
                  </a:solidFill>
                </a:rPr>
                <a:t>och </a:t>
              </a:r>
              <a:r>
                <a:rPr lang="sv-SE" sz="800" dirty="0" err="1">
                  <a:solidFill>
                    <a:schemeClr val="bg1"/>
                  </a:solidFill>
                </a:rPr>
                <a:t>Styrelsplanering</a:t>
              </a:r>
              <a:r>
                <a:rPr lang="sv-SE" sz="800" dirty="0">
                  <a:solidFill>
                    <a:schemeClr val="bg1"/>
                  </a:solidFill>
                </a:rPr>
                <a:t>). </a:t>
              </a:r>
            </a:p>
          </p:txBody>
        </p:sp>
      </p:grpSp>
      <p:grpSp>
        <p:nvGrpSpPr>
          <p:cNvPr id="84" name="Grupp 83">
            <a:extLst>
              <a:ext uri="{FF2B5EF4-FFF2-40B4-BE49-F238E27FC236}">
                <a16:creationId xmlns:a16="http://schemas.microsoft.com/office/drawing/2014/main" id="{12845E4A-235C-4EB4-8E11-5074B55BAE25}"/>
              </a:ext>
              <a:ext uri="{C183D7F6-B498-43B3-948B-1728B52AA6E4}">
                <adec:decorative xmlns:adec="http://schemas.microsoft.com/office/drawing/2017/decorative" xmlns="" val="1"/>
              </a:ext>
            </a:extLst>
          </p:cNvPr>
          <p:cNvGrpSpPr/>
          <p:nvPr/>
        </p:nvGrpSpPr>
        <p:grpSpPr>
          <a:xfrm>
            <a:off x="2593220" y="4498487"/>
            <a:ext cx="2179133" cy="2167850"/>
            <a:chOff x="2593220" y="4498487"/>
            <a:chExt cx="2179133" cy="2167850"/>
          </a:xfrm>
        </p:grpSpPr>
        <p:grpSp>
          <p:nvGrpSpPr>
            <p:cNvPr id="44" name="Grupp 43">
              <a:extLst>
                <a:ext uri="{FF2B5EF4-FFF2-40B4-BE49-F238E27FC236}">
                  <a16:creationId xmlns:a16="http://schemas.microsoft.com/office/drawing/2014/main" id="{8DC0BABB-C9AD-4895-83E7-1C6770C463E5}"/>
                </a:ext>
              </a:extLst>
            </p:cNvPr>
            <p:cNvGrpSpPr/>
            <p:nvPr/>
          </p:nvGrpSpPr>
          <p:grpSpPr>
            <a:xfrm flipV="1">
              <a:off x="2593220" y="4498487"/>
              <a:ext cx="2179133" cy="2167850"/>
              <a:chOff x="406399" y="296333"/>
              <a:chExt cx="1933599" cy="2167850"/>
            </a:xfrm>
            <a:solidFill>
              <a:schemeClr val="bg1"/>
            </a:solidFill>
          </p:grpSpPr>
          <p:sp>
            <p:nvSpPr>
              <p:cNvPr id="45" name="Rektangel 44">
                <a:extLst>
                  <a:ext uri="{FF2B5EF4-FFF2-40B4-BE49-F238E27FC236}">
                    <a16:creationId xmlns:a16="http://schemas.microsoft.com/office/drawing/2014/main" id="{B42BFD3C-D4FE-4BED-9C33-B099102A13AD}"/>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6" name="Likbent triangel 45">
                <a:extLst>
                  <a:ext uri="{FF2B5EF4-FFF2-40B4-BE49-F238E27FC236}">
                    <a16:creationId xmlns:a16="http://schemas.microsoft.com/office/drawing/2014/main" id="{95FFCB60-F457-4C7D-8962-934B0A691E29}"/>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65" name="Bildobjekt 64">
              <a:extLst>
                <a:ext uri="{FF2B5EF4-FFF2-40B4-BE49-F238E27FC236}">
                  <a16:creationId xmlns:a16="http://schemas.microsoft.com/office/drawing/2014/main" id="{E4F53252-792A-46E2-9185-8C30B1D5E8C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30751" y="5464382"/>
              <a:ext cx="914985" cy="1029358"/>
            </a:xfrm>
            <a:prstGeom prst="rect">
              <a:avLst/>
            </a:prstGeom>
          </p:spPr>
        </p:pic>
        <p:sp>
          <p:nvSpPr>
            <p:cNvPr id="73" name="textruta 72">
              <a:extLst>
                <a:ext uri="{FF2B5EF4-FFF2-40B4-BE49-F238E27FC236}">
                  <a16:creationId xmlns:a16="http://schemas.microsoft.com/office/drawing/2014/main" id="{91673DE1-A945-4B39-92AC-E8C8C8E9DA74}"/>
                </a:ext>
              </a:extLst>
            </p:cNvPr>
            <p:cNvSpPr txBox="1"/>
            <p:nvPr/>
          </p:nvSpPr>
          <p:spPr>
            <a:xfrm>
              <a:off x="2747604" y="4757245"/>
              <a:ext cx="1870364" cy="1523494"/>
            </a:xfrm>
            <a:prstGeom prst="rect">
              <a:avLst/>
            </a:prstGeom>
            <a:noFill/>
          </p:spPr>
          <p:txBody>
            <a:bodyPr wrap="square" rtlCol="0">
              <a:spAutoFit/>
            </a:bodyPr>
            <a:lstStyle/>
            <a:p>
              <a:pPr>
                <a:spcAft>
                  <a:spcPts val="600"/>
                </a:spcAft>
              </a:pPr>
              <a:r>
                <a:rPr lang="sv-SE" sz="800" b="1" dirty="0"/>
                <a:t>Utbildning och övning</a:t>
              </a:r>
            </a:p>
            <a:p>
              <a:r>
                <a:rPr lang="sv-SE" sz="800" dirty="0"/>
                <a:t>Genom att kartlägga och analysera er samhällsviktiga verksamhet får ni underlag till utbildnings- och övningsplaneringen. Exempelvis vilka verksamheter som bör prioriteras i utbildning </a:t>
              </a:r>
              <a:br>
                <a:rPr lang="sv-SE" sz="800" dirty="0"/>
              </a:br>
              <a:r>
                <a:rPr lang="sv-SE" sz="800" dirty="0"/>
                <a:t>och övning, samt </a:t>
              </a:r>
              <a:br>
                <a:rPr lang="sv-SE" sz="800" dirty="0"/>
              </a:br>
              <a:r>
                <a:rPr lang="sv-SE" sz="800" dirty="0"/>
                <a:t>vilka reservrutiner </a:t>
              </a:r>
              <a:br>
                <a:rPr lang="sv-SE" sz="800" dirty="0"/>
              </a:br>
              <a:r>
                <a:rPr lang="sv-SE" sz="800" dirty="0"/>
                <a:t>och funktioner </a:t>
              </a:r>
              <a:br>
                <a:rPr lang="sv-SE" sz="800" dirty="0"/>
              </a:br>
              <a:r>
                <a:rPr lang="sv-SE" sz="800" dirty="0"/>
                <a:t>som ska övas.</a:t>
              </a:r>
            </a:p>
          </p:txBody>
        </p:sp>
      </p:grpSp>
      <p:grpSp>
        <p:nvGrpSpPr>
          <p:cNvPr id="85" name="Grupp 84">
            <a:extLst>
              <a:ext uri="{FF2B5EF4-FFF2-40B4-BE49-F238E27FC236}">
                <a16:creationId xmlns:a16="http://schemas.microsoft.com/office/drawing/2014/main" id="{F80E03C8-7B4F-4589-96E9-6767146C8ED5}"/>
              </a:ext>
              <a:ext uri="{C183D7F6-B498-43B3-948B-1728B52AA6E4}">
                <adec:decorative xmlns:adec="http://schemas.microsoft.com/office/drawing/2017/decorative" xmlns="" val="1"/>
              </a:ext>
            </a:extLst>
          </p:cNvPr>
          <p:cNvGrpSpPr/>
          <p:nvPr/>
        </p:nvGrpSpPr>
        <p:grpSpPr>
          <a:xfrm>
            <a:off x="4970237" y="4498487"/>
            <a:ext cx="2179133" cy="2167850"/>
            <a:chOff x="4970237" y="4498487"/>
            <a:chExt cx="2179133" cy="2167850"/>
          </a:xfrm>
          <a:solidFill>
            <a:srgbClr val="9B5279"/>
          </a:solidFill>
        </p:grpSpPr>
        <p:grpSp>
          <p:nvGrpSpPr>
            <p:cNvPr id="47" name="Grupp 46">
              <a:extLst>
                <a:ext uri="{FF2B5EF4-FFF2-40B4-BE49-F238E27FC236}">
                  <a16:creationId xmlns:a16="http://schemas.microsoft.com/office/drawing/2014/main" id="{AAB73397-1350-4B2A-B51E-462DAAC5A4BA}"/>
                </a:ext>
              </a:extLst>
            </p:cNvPr>
            <p:cNvGrpSpPr/>
            <p:nvPr/>
          </p:nvGrpSpPr>
          <p:grpSpPr>
            <a:xfrm flipV="1">
              <a:off x="4970237" y="4498487"/>
              <a:ext cx="2179133" cy="2167850"/>
              <a:chOff x="406399" y="296333"/>
              <a:chExt cx="1933599" cy="2167850"/>
            </a:xfrm>
            <a:grpFill/>
          </p:grpSpPr>
          <p:sp>
            <p:nvSpPr>
              <p:cNvPr id="48" name="Rektangel 47">
                <a:extLst>
                  <a:ext uri="{FF2B5EF4-FFF2-40B4-BE49-F238E27FC236}">
                    <a16:creationId xmlns:a16="http://schemas.microsoft.com/office/drawing/2014/main" id="{5728CB6A-ED3E-445F-8900-43FDD73F298C}"/>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9" name="Likbent triangel 48">
                <a:extLst>
                  <a:ext uri="{FF2B5EF4-FFF2-40B4-BE49-F238E27FC236}">
                    <a16:creationId xmlns:a16="http://schemas.microsoft.com/office/drawing/2014/main" id="{0C94F109-5848-4CF7-A451-A324083622B1}"/>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74" name="textruta 73">
              <a:extLst>
                <a:ext uri="{FF2B5EF4-FFF2-40B4-BE49-F238E27FC236}">
                  <a16:creationId xmlns:a16="http://schemas.microsoft.com/office/drawing/2014/main" id="{C35CE16C-E852-40F7-AFD6-DD2980E02368}"/>
                </a:ext>
              </a:extLst>
            </p:cNvPr>
            <p:cNvSpPr txBox="1"/>
            <p:nvPr/>
          </p:nvSpPr>
          <p:spPr>
            <a:xfrm>
              <a:off x="5124621" y="4757245"/>
              <a:ext cx="1870364" cy="1400383"/>
            </a:xfrm>
            <a:prstGeom prst="rect">
              <a:avLst/>
            </a:prstGeom>
            <a:grpFill/>
            <a:ln>
              <a:noFill/>
            </a:ln>
          </p:spPr>
          <p:txBody>
            <a:bodyPr wrap="square" rtlCol="0">
              <a:spAutoFit/>
            </a:bodyPr>
            <a:lstStyle/>
            <a:p>
              <a:pPr>
                <a:spcAft>
                  <a:spcPts val="600"/>
                </a:spcAft>
              </a:pPr>
              <a:r>
                <a:rPr lang="sv-SE" sz="800" b="1" dirty="0">
                  <a:solidFill>
                    <a:schemeClr val="bg1"/>
                  </a:solidFill>
                </a:rPr>
                <a:t>Civilt försvar</a:t>
              </a:r>
            </a:p>
            <a:p>
              <a:r>
                <a:rPr lang="sv-SE" sz="800" dirty="0">
                  <a:solidFill>
                    <a:schemeClr val="bg1"/>
                  </a:solidFill>
                </a:rPr>
                <a:t>Kontinuitetshantering är ett verktyg för att kartlägga samhällsviktiga verksamheter och genomföra åtgärder så att de kan upprätthållas oavsett störning - även vid höjd beredskap och ytterst krig. Kraven och möjligheterna till reservlösningar kan för vissa verksamheter se helt annorlunda ut än i fredstid. </a:t>
              </a:r>
            </a:p>
          </p:txBody>
        </p:sp>
      </p:grpSp>
      <p:grpSp>
        <p:nvGrpSpPr>
          <p:cNvPr id="86" name="Grupp 85">
            <a:extLst>
              <a:ext uri="{FF2B5EF4-FFF2-40B4-BE49-F238E27FC236}">
                <a16:creationId xmlns:a16="http://schemas.microsoft.com/office/drawing/2014/main" id="{3BD7E9A6-51D4-46B8-B681-3F9A44E5F765}"/>
              </a:ext>
              <a:ext uri="{C183D7F6-B498-43B3-948B-1728B52AA6E4}">
                <adec:decorative xmlns:adec="http://schemas.microsoft.com/office/drawing/2017/decorative" xmlns="" val="1"/>
              </a:ext>
            </a:extLst>
          </p:cNvPr>
          <p:cNvGrpSpPr/>
          <p:nvPr/>
        </p:nvGrpSpPr>
        <p:grpSpPr>
          <a:xfrm>
            <a:off x="7347254" y="4498487"/>
            <a:ext cx="2179133" cy="2167850"/>
            <a:chOff x="7347254" y="4498487"/>
            <a:chExt cx="2179133" cy="2167850"/>
          </a:xfrm>
        </p:grpSpPr>
        <p:grpSp>
          <p:nvGrpSpPr>
            <p:cNvPr id="50" name="Grupp 49">
              <a:extLst>
                <a:ext uri="{FF2B5EF4-FFF2-40B4-BE49-F238E27FC236}">
                  <a16:creationId xmlns:a16="http://schemas.microsoft.com/office/drawing/2014/main" id="{46A9BF3F-20DA-4B24-BAA0-563205E953B2}"/>
                </a:ext>
              </a:extLst>
            </p:cNvPr>
            <p:cNvGrpSpPr/>
            <p:nvPr/>
          </p:nvGrpSpPr>
          <p:grpSpPr>
            <a:xfrm flipV="1">
              <a:off x="7347254" y="4498487"/>
              <a:ext cx="2179133" cy="2167850"/>
              <a:chOff x="406399" y="296333"/>
              <a:chExt cx="1933599" cy="2167850"/>
            </a:xfrm>
            <a:solidFill>
              <a:schemeClr val="bg1"/>
            </a:solidFill>
          </p:grpSpPr>
          <p:sp>
            <p:nvSpPr>
              <p:cNvPr id="51" name="Rektangel 50">
                <a:extLst>
                  <a:ext uri="{FF2B5EF4-FFF2-40B4-BE49-F238E27FC236}">
                    <a16:creationId xmlns:a16="http://schemas.microsoft.com/office/drawing/2014/main" id="{6E8653E7-A50D-4990-A754-FC6BF31B6B07}"/>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2" name="Likbent triangel 51">
                <a:extLst>
                  <a:ext uri="{FF2B5EF4-FFF2-40B4-BE49-F238E27FC236}">
                    <a16:creationId xmlns:a16="http://schemas.microsoft.com/office/drawing/2014/main" id="{CFEAB715-96C6-491F-B0B2-74E1D38A25C5}"/>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75" name="textruta 74">
              <a:extLst>
                <a:ext uri="{FF2B5EF4-FFF2-40B4-BE49-F238E27FC236}">
                  <a16:creationId xmlns:a16="http://schemas.microsoft.com/office/drawing/2014/main" id="{F207335D-F022-4E81-AD07-53B96067125F}"/>
                </a:ext>
              </a:extLst>
            </p:cNvPr>
            <p:cNvSpPr txBox="1"/>
            <p:nvPr/>
          </p:nvSpPr>
          <p:spPr>
            <a:xfrm>
              <a:off x="7501638" y="4757245"/>
              <a:ext cx="1870364" cy="1646605"/>
            </a:xfrm>
            <a:prstGeom prst="rect">
              <a:avLst/>
            </a:prstGeom>
            <a:noFill/>
          </p:spPr>
          <p:txBody>
            <a:bodyPr wrap="square" rtlCol="0">
              <a:spAutoFit/>
            </a:bodyPr>
            <a:lstStyle/>
            <a:p>
              <a:pPr>
                <a:spcAft>
                  <a:spcPts val="600"/>
                </a:spcAft>
              </a:pPr>
              <a:r>
                <a:rPr lang="sv-SE" sz="800" b="1" dirty="0"/>
                <a:t>Krigsorganisation och krigsplacering</a:t>
              </a:r>
            </a:p>
            <a:p>
              <a:r>
                <a:rPr lang="sv-SE" sz="800" dirty="0"/>
                <a:t>Kontinuitetshantering ger er underlag för att skapa en krigsorganisation samt för att krigsplacera den personal som krävs för att upprätthålla kritiska verksamheter </a:t>
              </a:r>
              <a:br>
                <a:rPr lang="sv-SE" sz="800" dirty="0"/>
              </a:br>
              <a:r>
                <a:rPr lang="sv-SE" sz="800" dirty="0"/>
                <a:t>i er organisation. Arbetet ger underlag om er samhällsviktiga verksamhet och deras beroenden, däribland verksamheternas beroende av personal.</a:t>
              </a:r>
            </a:p>
          </p:txBody>
        </p:sp>
      </p:grpSp>
      <p:grpSp>
        <p:nvGrpSpPr>
          <p:cNvPr id="87" name="Grupp 86">
            <a:extLst>
              <a:ext uri="{FF2B5EF4-FFF2-40B4-BE49-F238E27FC236}">
                <a16:creationId xmlns:a16="http://schemas.microsoft.com/office/drawing/2014/main" id="{40330658-DFC6-4CBC-96E1-1632CC4BAD36}"/>
              </a:ext>
              <a:ext uri="{C183D7F6-B498-43B3-948B-1728B52AA6E4}">
                <adec:decorative xmlns:adec="http://schemas.microsoft.com/office/drawing/2017/decorative" xmlns="" val="1"/>
              </a:ext>
            </a:extLst>
          </p:cNvPr>
          <p:cNvGrpSpPr/>
          <p:nvPr/>
        </p:nvGrpSpPr>
        <p:grpSpPr>
          <a:xfrm>
            <a:off x="9724270" y="4498487"/>
            <a:ext cx="2179133" cy="2167850"/>
            <a:chOff x="9724270" y="4498487"/>
            <a:chExt cx="2179133" cy="2167850"/>
          </a:xfrm>
          <a:solidFill>
            <a:srgbClr val="C5C5C2"/>
          </a:solidFill>
        </p:grpSpPr>
        <p:grpSp>
          <p:nvGrpSpPr>
            <p:cNvPr id="53" name="Grupp 52">
              <a:extLst>
                <a:ext uri="{FF2B5EF4-FFF2-40B4-BE49-F238E27FC236}">
                  <a16:creationId xmlns:a16="http://schemas.microsoft.com/office/drawing/2014/main" id="{55876E3E-27A6-4B20-9C87-828B298734D6}"/>
                </a:ext>
              </a:extLst>
            </p:cNvPr>
            <p:cNvGrpSpPr/>
            <p:nvPr/>
          </p:nvGrpSpPr>
          <p:grpSpPr>
            <a:xfrm flipV="1">
              <a:off x="9724270" y="4498487"/>
              <a:ext cx="2179133" cy="2167850"/>
              <a:chOff x="406399" y="296333"/>
              <a:chExt cx="1933599" cy="2167850"/>
            </a:xfrm>
            <a:grpFill/>
          </p:grpSpPr>
          <p:sp>
            <p:nvSpPr>
              <p:cNvPr id="54" name="Rektangel 53">
                <a:extLst>
                  <a:ext uri="{FF2B5EF4-FFF2-40B4-BE49-F238E27FC236}">
                    <a16:creationId xmlns:a16="http://schemas.microsoft.com/office/drawing/2014/main" id="{7424C156-29E9-4C1C-AE8D-4A999B0A91F6}"/>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5" name="Likbent triangel 54">
                <a:extLst>
                  <a:ext uri="{FF2B5EF4-FFF2-40B4-BE49-F238E27FC236}">
                    <a16:creationId xmlns:a16="http://schemas.microsoft.com/office/drawing/2014/main" id="{2484E7BE-69C3-4E4A-8213-2313AD4A72B2}"/>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57" name="Bildobjekt 56">
              <a:extLst>
                <a:ext uri="{FF2B5EF4-FFF2-40B4-BE49-F238E27FC236}">
                  <a16:creationId xmlns:a16="http://schemas.microsoft.com/office/drawing/2014/main" id="{84B1B8F2-7E69-4A30-88F4-1084E846BBE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110696" y="6190848"/>
              <a:ext cx="1439761" cy="336112"/>
            </a:xfrm>
            <a:prstGeom prst="rect">
              <a:avLst/>
            </a:prstGeom>
            <a:grpFill/>
            <a:ln>
              <a:noFill/>
            </a:ln>
          </p:spPr>
        </p:pic>
        <p:sp>
          <p:nvSpPr>
            <p:cNvPr id="76" name="textruta 75">
              <a:extLst>
                <a:ext uri="{FF2B5EF4-FFF2-40B4-BE49-F238E27FC236}">
                  <a16:creationId xmlns:a16="http://schemas.microsoft.com/office/drawing/2014/main" id="{BD6F95BD-4AD3-4477-81C1-1EA6D8C6C4AD}"/>
                </a:ext>
              </a:extLst>
            </p:cNvPr>
            <p:cNvSpPr txBox="1"/>
            <p:nvPr/>
          </p:nvSpPr>
          <p:spPr>
            <a:xfrm>
              <a:off x="9878654" y="4757245"/>
              <a:ext cx="1903846" cy="1400383"/>
            </a:xfrm>
            <a:prstGeom prst="rect">
              <a:avLst/>
            </a:prstGeom>
            <a:grpFill/>
            <a:ln>
              <a:noFill/>
            </a:ln>
          </p:spPr>
          <p:txBody>
            <a:bodyPr wrap="square" rtlCol="0">
              <a:spAutoFit/>
            </a:bodyPr>
            <a:lstStyle/>
            <a:p>
              <a:pPr>
                <a:spcAft>
                  <a:spcPts val="600"/>
                </a:spcAft>
              </a:pPr>
              <a:r>
                <a:rPr lang="sv-SE" sz="800" b="1" dirty="0"/>
                <a:t>Upphandling</a:t>
              </a:r>
            </a:p>
            <a:p>
              <a:r>
                <a:rPr lang="sv-SE" sz="800" dirty="0"/>
                <a:t>I ert arbete med kontinuitetshantering identifierar ni de beroenden som är kritiska för att er samhällsviktiga verksamhet ska fungera. Det ger er ett underlag till bedömning om det är lämpligt att behålla driften inom organisationen och för tydligare krav på  leverantörer gällande leveransförmåga. </a:t>
              </a:r>
            </a:p>
          </p:txBody>
        </p:sp>
      </p:grpSp>
    </p:spTree>
    <p:extLst>
      <p:ext uri="{BB962C8B-B14F-4D97-AF65-F5344CB8AC3E}">
        <p14:creationId xmlns:p14="http://schemas.microsoft.com/office/powerpoint/2010/main" val="399860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wipe(left)">
                                      <p:cBhvr>
                                        <p:cTn id="7" dur="1250"/>
                                        <p:tgtEl>
                                          <p:spTgt spid="88"/>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par>
                          <p:cTn id="12" fill="hold">
                            <p:stCondLst>
                              <p:cond delay="225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8"/>
                                        </p:tgtEl>
                                        <p:attrNameLst>
                                          <p:attrName>style.visibility</p:attrName>
                                        </p:attrNameLst>
                                      </p:cBhvr>
                                      <p:to>
                                        <p:strVal val="visible"/>
                                      </p:to>
                                    </p:set>
                                    <p:animEffect transition="in" filter="fade">
                                      <p:cBhvr>
                                        <p:cTn id="20" dur="500"/>
                                        <p:tgtEl>
                                          <p:spTgt spid="7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9"/>
                                        </p:tgtEl>
                                        <p:attrNameLst>
                                          <p:attrName>style.visibility</p:attrName>
                                        </p:attrNameLst>
                                      </p:cBhvr>
                                      <p:to>
                                        <p:strVal val="visible"/>
                                      </p:to>
                                    </p:set>
                                    <p:animEffect transition="in" filter="fade">
                                      <p:cBhvr>
                                        <p:cTn id="25" dur="500"/>
                                        <p:tgtEl>
                                          <p:spTgt spid="7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80"/>
                                        </p:tgtEl>
                                        <p:attrNameLst>
                                          <p:attrName>style.visibility</p:attrName>
                                        </p:attrNameLst>
                                      </p:cBhvr>
                                      <p:to>
                                        <p:strVal val="visible"/>
                                      </p:to>
                                    </p:set>
                                    <p:animEffect transition="in" filter="fade">
                                      <p:cBhvr>
                                        <p:cTn id="30" dur="500"/>
                                        <p:tgtEl>
                                          <p:spTgt spid="8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81"/>
                                        </p:tgtEl>
                                        <p:attrNameLst>
                                          <p:attrName>style.visibility</p:attrName>
                                        </p:attrNameLst>
                                      </p:cBhvr>
                                      <p:to>
                                        <p:strVal val="visible"/>
                                      </p:to>
                                    </p:set>
                                    <p:animEffect transition="in" filter="fade">
                                      <p:cBhvr>
                                        <p:cTn id="35" dur="500"/>
                                        <p:tgtEl>
                                          <p:spTgt spid="8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82"/>
                                        </p:tgtEl>
                                        <p:attrNameLst>
                                          <p:attrName>style.visibility</p:attrName>
                                        </p:attrNameLst>
                                      </p:cBhvr>
                                      <p:to>
                                        <p:strVal val="visible"/>
                                      </p:to>
                                    </p:set>
                                    <p:animEffect transition="in" filter="fade">
                                      <p:cBhvr>
                                        <p:cTn id="40" dur="500"/>
                                        <p:tgtEl>
                                          <p:spTgt spid="82"/>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83"/>
                                        </p:tgtEl>
                                        <p:attrNameLst>
                                          <p:attrName>style.visibility</p:attrName>
                                        </p:attrNameLst>
                                      </p:cBhvr>
                                      <p:to>
                                        <p:strVal val="visible"/>
                                      </p:to>
                                    </p:set>
                                    <p:animEffect transition="in" filter="fade">
                                      <p:cBhvr>
                                        <p:cTn id="45" dur="500"/>
                                        <p:tgtEl>
                                          <p:spTgt spid="83"/>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84"/>
                                        </p:tgtEl>
                                        <p:attrNameLst>
                                          <p:attrName>style.visibility</p:attrName>
                                        </p:attrNameLst>
                                      </p:cBhvr>
                                      <p:to>
                                        <p:strVal val="visible"/>
                                      </p:to>
                                    </p:set>
                                    <p:animEffect transition="in" filter="fade">
                                      <p:cBhvr>
                                        <p:cTn id="50" dur="500"/>
                                        <p:tgtEl>
                                          <p:spTgt spid="84"/>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85"/>
                                        </p:tgtEl>
                                        <p:attrNameLst>
                                          <p:attrName>style.visibility</p:attrName>
                                        </p:attrNameLst>
                                      </p:cBhvr>
                                      <p:to>
                                        <p:strVal val="visible"/>
                                      </p:to>
                                    </p:set>
                                    <p:animEffect transition="in" filter="fade">
                                      <p:cBhvr>
                                        <p:cTn id="55" dur="500"/>
                                        <p:tgtEl>
                                          <p:spTgt spid="85"/>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86"/>
                                        </p:tgtEl>
                                        <p:attrNameLst>
                                          <p:attrName>style.visibility</p:attrName>
                                        </p:attrNameLst>
                                      </p:cBhvr>
                                      <p:to>
                                        <p:strVal val="visible"/>
                                      </p:to>
                                    </p:set>
                                    <p:animEffect transition="in" filter="fade">
                                      <p:cBhvr>
                                        <p:cTn id="60" dur="500"/>
                                        <p:tgtEl>
                                          <p:spTgt spid="86"/>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87"/>
                                        </p:tgtEl>
                                        <p:attrNameLst>
                                          <p:attrName>style.visibility</p:attrName>
                                        </p:attrNameLst>
                                      </p:cBhvr>
                                      <p:to>
                                        <p:strVal val="visible"/>
                                      </p:to>
                                    </p:set>
                                    <p:animEffect transition="in" filter="fade">
                                      <p:cBhvr>
                                        <p:cTn id="65"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a:extLst>
              <a:ext uri="{FF2B5EF4-FFF2-40B4-BE49-F238E27FC236}">
                <a16:creationId xmlns:a16="http://schemas.microsoft.com/office/drawing/2014/main" id="{C097F46D-E8C6-44D4-8053-5034301EF1DB}"/>
              </a:ext>
              <a:ext uri="{C183D7F6-B498-43B3-948B-1728B52AA6E4}">
                <adec:decorative xmlns:adec="http://schemas.microsoft.com/office/drawing/2017/decorative" xmlns="" val="1"/>
              </a:ext>
            </a:extLst>
          </p:cNvPr>
          <p:cNvGrpSpPr/>
          <p:nvPr/>
        </p:nvGrpSpPr>
        <p:grpSpPr>
          <a:xfrm>
            <a:off x="0" y="2612120"/>
            <a:ext cx="12192000" cy="1633759"/>
            <a:chOff x="0" y="2612120"/>
            <a:chExt cx="12192000" cy="1633759"/>
          </a:xfrm>
        </p:grpSpPr>
        <p:sp>
          <p:nvSpPr>
            <p:cNvPr id="5" name="Rektangel 4">
              <a:extLst>
                <a:ext uri="{FF2B5EF4-FFF2-40B4-BE49-F238E27FC236}">
                  <a16:creationId xmlns:a16="http://schemas.microsoft.com/office/drawing/2014/main" id="{40FC7322-52E5-43FC-828C-730F8AB25323}"/>
                </a:ext>
              </a:extLst>
            </p:cNvPr>
            <p:cNvSpPr/>
            <p:nvPr/>
          </p:nvSpPr>
          <p:spPr>
            <a:xfrm>
              <a:off x="0" y="2612120"/>
              <a:ext cx="12192000" cy="16337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id="{4226B354-4C80-413E-8461-D8FD798799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030" y="2869536"/>
              <a:ext cx="2304246" cy="1219263"/>
            </a:xfrm>
            <a:prstGeom prst="rect">
              <a:avLst/>
            </a:prstGeom>
          </p:spPr>
        </p:pic>
        <p:pic>
          <p:nvPicPr>
            <p:cNvPr id="10" name="Bildobjekt 9">
              <a:extLst>
                <a:ext uri="{FF2B5EF4-FFF2-40B4-BE49-F238E27FC236}">
                  <a16:creationId xmlns:a16="http://schemas.microsoft.com/office/drawing/2014/main" id="{7CB552AE-2C42-4DF7-8EEC-42BD38F02A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42233" y="3009048"/>
              <a:ext cx="2061170" cy="965231"/>
            </a:xfrm>
            <a:prstGeom prst="rect">
              <a:avLst/>
            </a:prstGeom>
          </p:spPr>
        </p:pic>
      </p:grpSp>
      <p:sp>
        <p:nvSpPr>
          <p:cNvPr id="4" name="Rubrik 3">
            <a:extLst>
              <a:ext uri="{FF2B5EF4-FFF2-40B4-BE49-F238E27FC236}">
                <a16:creationId xmlns:a16="http://schemas.microsoft.com/office/drawing/2014/main" id="{F34FDAE4-A4E3-4F9F-B843-814F4C5427B5}"/>
              </a:ext>
            </a:extLst>
          </p:cNvPr>
          <p:cNvSpPr>
            <a:spLocks noGrp="1"/>
          </p:cNvSpPr>
          <p:nvPr>
            <p:ph type="title"/>
          </p:nvPr>
        </p:nvSpPr>
        <p:spPr>
          <a:xfrm>
            <a:off x="2790305" y="3016043"/>
            <a:ext cx="6611390" cy="369386"/>
          </a:xfrm>
        </p:spPr>
        <p:txBody>
          <a:bodyPr/>
          <a:lstStyle/>
          <a:p>
            <a:pPr algn="ctr"/>
            <a:r>
              <a:rPr lang="sv-SE" sz="1800" dirty="0"/>
              <a:t>Kontinuitetshantering inom samhällsviktig verksamhet</a:t>
            </a:r>
          </a:p>
        </p:txBody>
      </p:sp>
      <p:sp>
        <p:nvSpPr>
          <p:cNvPr id="6" name="textruta 5">
            <a:extLst>
              <a:ext uri="{FF2B5EF4-FFF2-40B4-BE49-F238E27FC236}">
                <a16:creationId xmlns:a16="http://schemas.microsoft.com/office/drawing/2014/main" id="{9EC4DB7D-70FB-4F29-86CD-E85E5CE5ECEA}"/>
              </a:ext>
            </a:extLst>
          </p:cNvPr>
          <p:cNvSpPr txBox="1"/>
          <p:nvPr/>
        </p:nvSpPr>
        <p:spPr>
          <a:xfrm>
            <a:off x="2446868" y="3402838"/>
            <a:ext cx="7298266" cy="461665"/>
          </a:xfrm>
          <a:prstGeom prst="rect">
            <a:avLst/>
          </a:prstGeom>
          <a:noFill/>
        </p:spPr>
        <p:txBody>
          <a:bodyPr wrap="square" rtlCol="0">
            <a:spAutoFit/>
          </a:bodyPr>
          <a:lstStyle/>
          <a:p>
            <a:pPr algn="ctr"/>
            <a:r>
              <a:rPr lang="sv-SE" sz="1200" dirty="0"/>
              <a:t>Genom att kartlägga, analysera och vidta åtgärder för att kunna upprätthålla vår samhällsviktiga verksamhet oavsett typ av störning, skapar vi tillsammans ett motståndskraftigt samhälle.</a:t>
            </a:r>
          </a:p>
        </p:txBody>
      </p:sp>
      <p:grpSp>
        <p:nvGrpSpPr>
          <p:cNvPr id="78" name="Grupp 77">
            <a:extLst>
              <a:ext uri="{FF2B5EF4-FFF2-40B4-BE49-F238E27FC236}">
                <a16:creationId xmlns:a16="http://schemas.microsoft.com/office/drawing/2014/main" id="{1ADB74FB-7BA9-48C7-BECB-21153A901AD1}"/>
              </a:ext>
              <a:ext uri="{C183D7F6-B498-43B3-948B-1728B52AA6E4}">
                <adec:decorative xmlns:adec="http://schemas.microsoft.com/office/drawing/2017/decorative" xmlns="" val="1"/>
              </a:ext>
            </a:extLst>
          </p:cNvPr>
          <p:cNvGrpSpPr/>
          <p:nvPr/>
        </p:nvGrpSpPr>
        <p:grpSpPr>
          <a:xfrm>
            <a:off x="216203" y="222820"/>
            <a:ext cx="2179133" cy="2167850"/>
            <a:chOff x="216203" y="222820"/>
            <a:chExt cx="2179133" cy="2167850"/>
          </a:xfrm>
        </p:grpSpPr>
        <p:grpSp>
          <p:nvGrpSpPr>
            <p:cNvPr id="13" name="Grupp 12">
              <a:extLst>
                <a:ext uri="{FF2B5EF4-FFF2-40B4-BE49-F238E27FC236}">
                  <a16:creationId xmlns:a16="http://schemas.microsoft.com/office/drawing/2014/main" id="{CA1C7B6B-6395-4DF1-AEE7-FEDB6A54C392}"/>
                </a:ext>
              </a:extLst>
            </p:cNvPr>
            <p:cNvGrpSpPr/>
            <p:nvPr/>
          </p:nvGrpSpPr>
          <p:grpSpPr>
            <a:xfrm>
              <a:off x="216203" y="222820"/>
              <a:ext cx="2179133" cy="2167850"/>
              <a:chOff x="406399" y="296333"/>
              <a:chExt cx="1933599" cy="2167850"/>
            </a:xfrm>
            <a:solidFill>
              <a:schemeClr val="bg1"/>
            </a:solidFill>
          </p:grpSpPr>
          <p:sp>
            <p:nvSpPr>
              <p:cNvPr id="11" name="Rektangel 10">
                <a:extLst>
                  <a:ext uri="{FF2B5EF4-FFF2-40B4-BE49-F238E27FC236}">
                    <a16:creationId xmlns:a16="http://schemas.microsoft.com/office/drawing/2014/main" id="{80DC616D-B702-4A7E-8C8F-A243690A5FC9}"/>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Likbent triangel 11">
                <a:extLst>
                  <a:ext uri="{FF2B5EF4-FFF2-40B4-BE49-F238E27FC236}">
                    <a16:creationId xmlns:a16="http://schemas.microsoft.com/office/drawing/2014/main" id="{179D370B-1E97-42F7-B839-AE008517DB76}"/>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59" name="Bildobjekt 58">
              <a:extLst>
                <a:ext uri="{FF2B5EF4-FFF2-40B4-BE49-F238E27FC236}">
                  <a16:creationId xmlns:a16="http://schemas.microsoft.com/office/drawing/2014/main" id="{903296A9-5155-4DBE-8C75-9D6AC9870919}"/>
                </a:ext>
              </a:extLst>
            </p:cNvPr>
            <p:cNvPicPr>
              <a:picLocks noChangeAspect="1"/>
            </p:cNvPicPr>
            <p:nvPr/>
          </p:nvPicPr>
          <p:blipFill>
            <a:blip r:embed="rId5" cstate="hqprint">
              <a:extLst>
                <a:ext uri="{28A0092B-C50C-407E-A947-70E740481C1C}">
                  <a14:useLocalDpi xmlns:a14="http://schemas.microsoft.com/office/drawing/2010/main" val="0"/>
                </a:ext>
              </a:extLst>
            </a:blip>
            <a:srcRect/>
            <a:stretch/>
          </p:blipFill>
          <p:spPr>
            <a:xfrm>
              <a:off x="774582" y="1194457"/>
              <a:ext cx="1062371" cy="900781"/>
            </a:xfrm>
            <a:prstGeom prst="rect">
              <a:avLst/>
            </a:prstGeom>
          </p:spPr>
        </p:pic>
        <p:sp>
          <p:nvSpPr>
            <p:cNvPr id="66" name="textruta 65">
              <a:extLst>
                <a:ext uri="{FF2B5EF4-FFF2-40B4-BE49-F238E27FC236}">
                  <a16:creationId xmlns:a16="http://schemas.microsoft.com/office/drawing/2014/main" id="{2F08A45A-E1A4-4BE4-8C96-7C1EF5733805}"/>
                </a:ext>
              </a:extLst>
            </p:cNvPr>
            <p:cNvSpPr txBox="1"/>
            <p:nvPr/>
          </p:nvSpPr>
          <p:spPr>
            <a:xfrm>
              <a:off x="370587" y="409962"/>
              <a:ext cx="1870364" cy="738664"/>
            </a:xfrm>
            <a:prstGeom prst="rect">
              <a:avLst/>
            </a:prstGeom>
            <a:noFill/>
          </p:spPr>
          <p:txBody>
            <a:bodyPr wrap="square" rtlCol="0">
              <a:spAutoFit/>
            </a:bodyPr>
            <a:lstStyle/>
            <a:p>
              <a:pPr algn="ctr">
                <a:spcAft>
                  <a:spcPts val="600"/>
                </a:spcAft>
              </a:pPr>
              <a:r>
                <a:rPr lang="sv-SE" sz="1400" b="1" dirty="0"/>
                <a:t>Identifiering av samhällsviktiga verksamheter</a:t>
              </a:r>
            </a:p>
          </p:txBody>
        </p:sp>
      </p:grpSp>
      <p:grpSp>
        <p:nvGrpSpPr>
          <p:cNvPr id="79" name="Grupp 78">
            <a:extLst>
              <a:ext uri="{FF2B5EF4-FFF2-40B4-BE49-F238E27FC236}">
                <a16:creationId xmlns:a16="http://schemas.microsoft.com/office/drawing/2014/main" id="{38E4A667-CBE5-49C0-8660-27D98037C2AA}"/>
              </a:ext>
              <a:ext uri="{C183D7F6-B498-43B3-948B-1728B52AA6E4}">
                <adec:decorative xmlns:adec="http://schemas.microsoft.com/office/drawing/2017/decorative" xmlns="" val="1"/>
              </a:ext>
            </a:extLst>
          </p:cNvPr>
          <p:cNvGrpSpPr/>
          <p:nvPr/>
        </p:nvGrpSpPr>
        <p:grpSpPr>
          <a:xfrm>
            <a:off x="2593220" y="222820"/>
            <a:ext cx="2179133" cy="2167850"/>
            <a:chOff x="2593220" y="222820"/>
            <a:chExt cx="2179133" cy="2167850"/>
          </a:xfrm>
        </p:grpSpPr>
        <p:grpSp>
          <p:nvGrpSpPr>
            <p:cNvPr id="29" name="Grupp 28">
              <a:extLst>
                <a:ext uri="{FF2B5EF4-FFF2-40B4-BE49-F238E27FC236}">
                  <a16:creationId xmlns:a16="http://schemas.microsoft.com/office/drawing/2014/main" id="{0DEE8C01-41FC-4F9E-8E7A-189303DBDD2A}"/>
                </a:ext>
              </a:extLst>
            </p:cNvPr>
            <p:cNvGrpSpPr/>
            <p:nvPr/>
          </p:nvGrpSpPr>
          <p:grpSpPr>
            <a:xfrm>
              <a:off x="2593220" y="222820"/>
              <a:ext cx="2179133" cy="2167850"/>
              <a:chOff x="406399" y="296333"/>
              <a:chExt cx="1933599" cy="2167850"/>
            </a:xfrm>
            <a:solidFill>
              <a:schemeClr val="accent2"/>
            </a:solidFill>
          </p:grpSpPr>
          <p:sp>
            <p:nvSpPr>
              <p:cNvPr id="30" name="Rektangel 29">
                <a:extLst>
                  <a:ext uri="{FF2B5EF4-FFF2-40B4-BE49-F238E27FC236}">
                    <a16:creationId xmlns:a16="http://schemas.microsoft.com/office/drawing/2014/main" id="{DFB079B8-7713-41B3-A6FA-191DC6D8A621}"/>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Likbent triangel 30">
                <a:extLst>
                  <a:ext uri="{FF2B5EF4-FFF2-40B4-BE49-F238E27FC236}">
                    <a16:creationId xmlns:a16="http://schemas.microsoft.com/office/drawing/2014/main" id="{D399CF5F-617B-4033-8654-9702A04DFCCD}"/>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68" name="textruta 67">
              <a:extLst>
                <a:ext uri="{FF2B5EF4-FFF2-40B4-BE49-F238E27FC236}">
                  <a16:creationId xmlns:a16="http://schemas.microsoft.com/office/drawing/2014/main" id="{EA3BAC9E-247B-4EC5-8D34-EB7BF8633D20}"/>
                </a:ext>
              </a:extLst>
            </p:cNvPr>
            <p:cNvSpPr txBox="1"/>
            <p:nvPr/>
          </p:nvSpPr>
          <p:spPr>
            <a:xfrm>
              <a:off x="2747604" y="822728"/>
              <a:ext cx="1870364" cy="738664"/>
            </a:xfrm>
            <a:prstGeom prst="rect">
              <a:avLst/>
            </a:prstGeom>
            <a:noFill/>
          </p:spPr>
          <p:txBody>
            <a:bodyPr wrap="square" rtlCol="0">
              <a:spAutoFit/>
            </a:bodyPr>
            <a:lstStyle/>
            <a:p>
              <a:pPr algn="ctr">
                <a:spcAft>
                  <a:spcPts val="600"/>
                </a:spcAft>
              </a:pPr>
              <a:r>
                <a:rPr lang="sv-SE" sz="1400" b="1" dirty="0">
                  <a:solidFill>
                    <a:schemeClr val="bg1"/>
                  </a:solidFill>
                </a:rPr>
                <a:t>Risk- och </a:t>
              </a:r>
              <a:br>
                <a:rPr lang="sv-SE" sz="1400" b="1" dirty="0">
                  <a:solidFill>
                    <a:schemeClr val="bg1"/>
                  </a:solidFill>
                </a:rPr>
              </a:br>
              <a:r>
                <a:rPr lang="sv-SE" sz="1400" b="1" dirty="0">
                  <a:solidFill>
                    <a:schemeClr val="bg1"/>
                  </a:solidFill>
                </a:rPr>
                <a:t>sårbarhetsanalyser (RSA)</a:t>
              </a:r>
            </a:p>
          </p:txBody>
        </p:sp>
      </p:grpSp>
      <p:grpSp>
        <p:nvGrpSpPr>
          <p:cNvPr id="80" name="Grupp 79">
            <a:extLst>
              <a:ext uri="{FF2B5EF4-FFF2-40B4-BE49-F238E27FC236}">
                <a16:creationId xmlns:a16="http://schemas.microsoft.com/office/drawing/2014/main" id="{45F3F1CA-85DA-4028-A70B-B08B0C434D8F}"/>
              </a:ext>
              <a:ext uri="{C183D7F6-B498-43B3-948B-1728B52AA6E4}">
                <adec:decorative xmlns:adec="http://schemas.microsoft.com/office/drawing/2017/decorative" xmlns="" val="1"/>
              </a:ext>
            </a:extLst>
          </p:cNvPr>
          <p:cNvGrpSpPr/>
          <p:nvPr/>
        </p:nvGrpSpPr>
        <p:grpSpPr>
          <a:xfrm>
            <a:off x="4970237" y="222820"/>
            <a:ext cx="2179133" cy="2167850"/>
            <a:chOff x="4970237" y="222820"/>
            <a:chExt cx="2179133" cy="2167850"/>
          </a:xfrm>
        </p:grpSpPr>
        <p:grpSp>
          <p:nvGrpSpPr>
            <p:cNvPr id="32" name="Grupp 31">
              <a:extLst>
                <a:ext uri="{FF2B5EF4-FFF2-40B4-BE49-F238E27FC236}">
                  <a16:creationId xmlns:a16="http://schemas.microsoft.com/office/drawing/2014/main" id="{1BA7D559-5EAC-4C51-960B-3D811FBCFEC6}"/>
                </a:ext>
              </a:extLst>
            </p:cNvPr>
            <p:cNvGrpSpPr/>
            <p:nvPr/>
          </p:nvGrpSpPr>
          <p:grpSpPr>
            <a:xfrm>
              <a:off x="4970237" y="222820"/>
              <a:ext cx="2179133" cy="2167850"/>
              <a:chOff x="406399" y="296333"/>
              <a:chExt cx="1933599" cy="2167850"/>
            </a:xfrm>
            <a:solidFill>
              <a:schemeClr val="bg1"/>
            </a:solidFill>
          </p:grpSpPr>
          <p:sp>
            <p:nvSpPr>
              <p:cNvPr id="33" name="Rektangel 32">
                <a:extLst>
                  <a:ext uri="{FF2B5EF4-FFF2-40B4-BE49-F238E27FC236}">
                    <a16:creationId xmlns:a16="http://schemas.microsoft.com/office/drawing/2014/main" id="{0C09F638-DBE6-4DCA-A912-4134CFA0471D}"/>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4" name="Likbent triangel 33">
                <a:extLst>
                  <a:ext uri="{FF2B5EF4-FFF2-40B4-BE49-F238E27FC236}">
                    <a16:creationId xmlns:a16="http://schemas.microsoft.com/office/drawing/2014/main" id="{7F2E223B-3E59-4744-AF85-E613B3720833}"/>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61" name="Bildobjekt 60">
              <a:extLst>
                <a:ext uri="{FF2B5EF4-FFF2-40B4-BE49-F238E27FC236}">
                  <a16:creationId xmlns:a16="http://schemas.microsoft.com/office/drawing/2014/main" id="{DBE75B42-87D2-4544-AF63-5E67D4A0EF2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72205" y="880942"/>
              <a:ext cx="1342830" cy="1057397"/>
            </a:xfrm>
            <a:prstGeom prst="rect">
              <a:avLst/>
            </a:prstGeom>
          </p:spPr>
        </p:pic>
        <p:sp>
          <p:nvSpPr>
            <p:cNvPr id="69" name="textruta 68">
              <a:extLst>
                <a:ext uri="{FF2B5EF4-FFF2-40B4-BE49-F238E27FC236}">
                  <a16:creationId xmlns:a16="http://schemas.microsoft.com/office/drawing/2014/main" id="{5F2638D1-12EB-497C-BFC9-E6629D0F4F48}"/>
                </a:ext>
              </a:extLst>
            </p:cNvPr>
            <p:cNvSpPr txBox="1"/>
            <p:nvPr/>
          </p:nvSpPr>
          <p:spPr>
            <a:xfrm>
              <a:off x="5124621" y="409962"/>
              <a:ext cx="1870364" cy="307777"/>
            </a:xfrm>
            <a:prstGeom prst="rect">
              <a:avLst/>
            </a:prstGeom>
            <a:noFill/>
          </p:spPr>
          <p:txBody>
            <a:bodyPr wrap="square" rtlCol="0">
              <a:spAutoFit/>
            </a:bodyPr>
            <a:lstStyle/>
            <a:p>
              <a:pPr algn="ctr">
                <a:spcAft>
                  <a:spcPts val="600"/>
                </a:spcAft>
              </a:pPr>
              <a:r>
                <a:rPr lang="sv-SE" sz="1400" b="1" dirty="0">
                  <a:solidFill>
                    <a:prstClr val="black"/>
                  </a:solidFill>
                </a:rPr>
                <a:t>Riskhantering </a:t>
              </a:r>
            </a:p>
          </p:txBody>
        </p:sp>
      </p:grpSp>
      <p:grpSp>
        <p:nvGrpSpPr>
          <p:cNvPr id="81" name="Grupp 80">
            <a:extLst>
              <a:ext uri="{FF2B5EF4-FFF2-40B4-BE49-F238E27FC236}">
                <a16:creationId xmlns:a16="http://schemas.microsoft.com/office/drawing/2014/main" id="{A525338E-E3CD-4383-976F-8251DEBD36EC}"/>
              </a:ext>
              <a:ext uri="{C183D7F6-B498-43B3-948B-1728B52AA6E4}">
                <adec:decorative xmlns:adec="http://schemas.microsoft.com/office/drawing/2017/decorative" xmlns="" val="1"/>
              </a:ext>
            </a:extLst>
          </p:cNvPr>
          <p:cNvGrpSpPr/>
          <p:nvPr/>
        </p:nvGrpSpPr>
        <p:grpSpPr>
          <a:xfrm>
            <a:off x="7347254" y="222820"/>
            <a:ext cx="2179133" cy="2167850"/>
            <a:chOff x="7347254" y="222820"/>
            <a:chExt cx="2179133" cy="2167850"/>
          </a:xfrm>
        </p:grpSpPr>
        <p:grpSp>
          <p:nvGrpSpPr>
            <p:cNvPr id="35" name="Grupp 34">
              <a:extLst>
                <a:ext uri="{FF2B5EF4-FFF2-40B4-BE49-F238E27FC236}">
                  <a16:creationId xmlns:a16="http://schemas.microsoft.com/office/drawing/2014/main" id="{F7E3F874-AD62-4C05-ACAC-91DFE261F2F1}"/>
                </a:ext>
              </a:extLst>
            </p:cNvPr>
            <p:cNvGrpSpPr/>
            <p:nvPr/>
          </p:nvGrpSpPr>
          <p:grpSpPr>
            <a:xfrm>
              <a:off x="7347254" y="222820"/>
              <a:ext cx="2179133" cy="2167850"/>
              <a:chOff x="406399" y="296333"/>
              <a:chExt cx="1933599" cy="2167850"/>
            </a:xfrm>
          </p:grpSpPr>
          <p:sp>
            <p:nvSpPr>
              <p:cNvPr id="36" name="Rektangel 35">
                <a:extLst>
                  <a:ext uri="{FF2B5EF4-FFF2-40B4-BE49-F238E27FC236}">
                    <a16:creationId xmlns:a16="http://schemas.microsoft.com/office/drawing/2014/main" id="{3F07D9B0-F248-402F-BB9E-DF20311763F3}"/>
                  </a:ext>
                </a:extLst>
              </p:cNvPr>
              <p:cNvSpPr/>
              <p:nvPr/>
            </p:nvSpPr>
            <p:spPr>
              <a:xfrm>
                <a:off x="406399" y="296333"/>
                <a:ext cx="1933599" cy="20662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7" name="Likbent triangel 36">
                <a:extLst>
                  <a:ext uri="{FF2B5EF4-FFF2-40B4-BE49-F238E27FC236}">
                    <a16:creationId xmlns:a16="http://schemas.microsoft.com/office/drawing/2014/main" id="{628F1C82-660B-467C-9254-6B2FEFDC6237}"/>
                  </a:ext>
                </a:extLst>
              </p:cNvPr>
              <p:cNvSpPr/>
              <p:nvPr/>
            </p:nvSpPr>
            <p:spPr>
              <a:xfrm rot="10800000">
                <a:off x="1267364" y="2362198"/>
                <a:ext cx="211667" cy="10198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70" name="textruta 69">
              <a:extLst>
                <a:ext uri="{FF2B5EF4-FFF2-40B4-BE49-F238E27FC236}">
                  <a16:creationId xmlns:a16="http://schemas.microsoft.com/office/drawing/2014/main" id="{7CD69A79-5DBB-4C27-887E-C610571FE0D2}"/>
                </a:ext>
              </a:extLst>
            </p:cNvPr>
            <p:cNvSpPr txBox="1"/>
            <p:nvPr/>
          </p:nvSpPr>
          <p:spPr>
            <a:xfrm>
              <a:off x="7501638" y="964638"/>
              <a:ext cx="1870364" cy="523220"/>
            </a:xfrm>
            <a:prstGeom prst="rect">
              <a:avLst/>
            </a:prstGeom>
            <a:noFill/>
          </p:spPr>
          <p:txBody>
            <a:bodyPr wrap="square" rtlCol="0">
              <a:spAutoFit/>
            </a:bodyPr>
            <a:lstStyle/>
            <a:p>
              <a:pPr algn="ctr">
                <a:spcAft>
                  <a:spcPts val="600"/>
                </a:spcAft>
              </a:pPr>
              <a:r>
                <a:rPr lang="sv-SE" sz="1400" b="1" dirty="0">
                  <a:solidFill>
                    <a:schemeClr val="bg1"/>
                  </a:solidFill>
                </a:rPr>
                <a:t>Informations-säkerhet</a:t>
              </a:r>
            </a:p>
          </p:txBody>
        </p:sp>
      </p:grpSp>
      <p:grpSp>
        <p:nvGrpSpPr>
          <p:cNvPr id="82" name="Grupp 81">
            <a:extLst>
              <a:ext uri="{FF2B5EF4-FFF2-40B4-BE49-F238E27FC236}">
                <a16:creationId xmlns:a16="http://schemas.microsoft.com/office/drawing/2014/main" id="{E10455DE-F8F7-4C53-85D1-73379C6DD74D}"/>
              </a:ext>
              <a:ext uri="{C183D7F6-B498-43B3-948B-1728B52AA6E4}">
                <adec:decorative xmlns:adec="http://schemas.microsoft.com/office/drawing/2017/decorative" xmlns="" val="1"/>
              </a:ext>
            </a:extLst>
          </p:cNvPr>
          <p:cNvGrpSpPr/>
          <p:nvPr/>
        </p:nvGrpSpPr>
        <p:grpSpPr>
          <a:xfrm>
            <a:off x="9724270" y="222820"/>
            <a:ext cx="2179133" cy="2167850"/>
            <a:chOff x="9724270" y="222820"/>
            <a:chExt cx="2179133" cy="2167850"/>
          </a:xfrm>
        </p:grpSpPr>
        <p:grpSp>
          <p:nvGrpSpPr>
            <p:cNvPr id="38" name="Grupp 37">
              <a:extLst>
                <a:ext uri="{FF2B5EF4-FFF2-40B4-BE49-F238E27FC236}">
                  <a16:creationId xmlns:a16="http://schemas.microsoft.com/office/drawing/2014/main" id="{E2F92794-5A88-447B-8DC5-8392178FF479}"/>
                </a:ext>
              </a:extLst>
            </p:cNvPr>
            <p:cNvGrpSpPr/>
            <p:nvPr/>
          </p:nvGrpSpPr>
          <p:grpSpPr>
            <a:xfrm>
              <a:off x="9724270" y="222820"/>
              <a:ext cx="2179133" cy="2167850"/>
              <a:chOff x="406399" y="296333"/>
              <a:chExt cx="1933599" cy="2167850"/>
            </a:xfrm>
            <a:solidFill>
              <a:schemeClr val="bg1"/>
            </a:solidFill>
          </p:grpSpPr>
          <p:sp>
            <p:nvSpPr>
              <p:cNvPr id="39" name="Rektangel 38">
                <a:extLst>
                  <a:ext uri="{FF2B5EF4-FFF2-40B4-BE49-F238E27FC236}">
                    <a16:creationId xmlns:a16="http://schemas.microsoft.com/office/drawing/2014/main" id="{6F05829B-A7BA-45B5-B043-E81D70A56335}"/>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0" name="Likbent triangel 39">
                <a:extLst>
                  <a:ext uri="{FF2B5EF4-FFF2-40B4-BE49-F238E27FC236}">
                    <a16:creationId xmlns:a16="http://schemas.microsoft.com/office/drawing/2014/main" id="{AA835FD2-2E07-4D38-83E3-7A1D4190F4F2}"/>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63" name="Bildobjekt 62">
              <a:extLst>
                <a:ext uri="{FF2B5EF4-FFF2-40B4-BE49-F238E27FC236}">
                  <a16:creationId xmlns:a16="http://schemas.microsoft.com/office/drawing/2014/main" id="{3ABA091A-DA55-47CE-88A9-C8E4BF97094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77904" y="807757"/>
              <a:ext cx="893280" cy="1257010"/>
            </a:xfrm>
            <a:prstGeom prst="rect">
              <a:avLst/>
            </a:prstGeom>
          </p:spPr>
        </p:pic>
        <p:sp>
          <p:nvSpPr>
            <p:cNvPr id="71" name="textruta 70">
              <a:extLst>
                <a:ext uri="{FF2B5EF4-FFF2-40B4-BE49-F238E27FC236}">
                  <a16:creationId xmlns:a16="http://schemas.microsoft.com/office/drawing/2014/main" id="{96875360-7C1E-4928-BBA0-AD49B9450320}"/>
                </a:ext>
              </a:extLst>
            </p:cNvPr>
            <p:cNvSpPr txBox="1"/>
            <p:nvPr/>
          </p:nvSpPr>
          <p:spPr>
            <a:xfrm>
              <a:off x="9878654" y="409962"/>
              <a:ext cx="1870364" cy="307777"/>
            </a:xfrm>
            <a:prstGeom prst="rect">
              <a:avLst/>
            </a:prstGeom>
            <a:noFill/>
          </p:spPr>
          <p:txBody>
            <a:bodyPr wrap="square" rtlCol="0">
              <a:spAutoFit/>
            </a:bodyPr>
            <a:lstStyle/>
            <a:p>
              <a:pPr algn="ctr">
                <a:spcAft>
                  <a:spcPts val="600"/>
                </a:spcAft>
              </a:pPr>
              <a:r>
                <a:rPr lang="sv-SE" sz="1400" b="1" dirty="0">
                  <a:solidFill>
                    <a:prstClr val="black"/>
                  </a:solidFill>
                </a:rPr>
                <a:t>Säkerhetsskydd</a:t>
              </a:r>
            </a:p>
          </p:txBody>
        </p:sp>
      </p:grpSp>
      <p:grpSp>
        <p:nvGrpSpPr>
          <p:cNvPr id="83" name="Grupp 82">
            <a:extLst>
              <a:ext uri="{FF2B5EF4-FFF2-40B4-BE49-F238E27FC236}">
                <a16:creationId xmlns:a16="http://schemas.microsoft.com/office/drawing/2014/main" id="{3CDF1FF9-0F16-4A72-BEAD-ADF9E14FB5FF}"/>
              </a:ext>
              <a:ext uri="{C183D7F6-B498-43B3-948B-1728B52AA6E4}">
                <adec:decorative xmlns:adec="http://schemas.microsoft.com/office/drawing/2017/decorative" xmlns="" val="1"/>
              </a:ext>
            </a:extLst>
          </p:cNvPr>
          <p:cNvGrpSpPr/>
          <p:nvPr/>
        </p:nvGrpSpPr>
        <p:grpSpPr>
          <a:xfrm>
            <a:off x="216203" y="4498487"/>
            <a:ext cx="2179133" cy="2167850"/>
            <a:chOff x="216203" y="4498487"/>
            <a:chExt cx="2179133" cy="2167850"/>
          </a:xfrm>
          <a:solidFill>
            <a:srgbClr val="D63333"/>
          </a:solidFill>
        </p:grpSpPr>
        <p:grpSp>
          <p:nvGrpSpPr>
            <p:cNvPr id="41" name="Grupp 40">
              <a:extLst>
                <a:ext uri="{FF2B5EF4-FFF2-40B4-BE49-F238E27FC236}">
                  <a16:creationId xmlns:a16="http://schemas.microsoft.com/office/drawing/2014/main" id="{60EB06AB-49D2-43D6-8EF6-8A43BF182BDF}"/>
                </a:ext>
              </a:extLst>
            </p:cNvPr>
            <p:cNvGrpSpPr/>
            <p:nvPr/>
          </p:nvGrpSpPr>
          <p:grpSpPr>
            <a:xfrm flipV="1">
              <a:off x="216203" y="4498487"/>
              <a:ext cx="2179133" cy="2167850"/>
              <a:chOff x="406399" y="296333"/>
              <a:chExt cx="1933599" cy="2167850"/>
            </a:xfrm>
            <a:grpFill/>
          </p:grpSpPr>
          <p:sp>
            <p:nvSpPr>
              <p:cNvPr id="42" name="Rektangel 41">
                <a:extLst>
                  <a:ext uri="{FF2B5EF4-FFF2-40B4-BE49-F238E27FC236}">
                    <a16:creationId xmlns:a16="http://schemas.microsoft.com/office/drawing/2014/main" id="{D993946B-5165-4506-BE8F-99AD40EC8DE6}"/>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3" name="Likbent triangel 42">
                <a:extLst>
                  <a:ext uri="{FF2B5EF4-FFF2-40B4-BE49-F238E27FC236}">
                    <a16:creationId xmlns:a16="http://schemas.microsoft.com/office/drawing/2014/main" id="{7D455CEF-1035-45D5-87ED-EFC98C15AE0F}"/>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72" name="textruta 71">
              <a:extLst>
                <a:ext uri="{FF2B5EF4-FFF2-40B4-BE49-F238E27FC236}">
                  <a16:creationId xmlns:a16="http://schemas.microsoft.com/office/drawing/2014/main" id="{84CE8785-F5DB-46C1-B652-5D23AAE75AB9}"/>
                </a:ext>
              </a:extLst>
            </p:cNvPr>
            <p:cNvSpPr txBox="1"/>
            <p:nvPr/>
          </p:nvSpPr>
          <p:spPr>
            <a:xfrm>
              <a:off x="370587" y="5357486"/>
              <a:ext cx="1870364" cy="523220"/>
            </a:xfrm>
            <a:prstGeom prst="rect">
              <a:avLst/>
            </a:prstGeom>
            <a:noFill/>
          </p:spPr>
          <p:txBody>
            <a:bodyPr wrap="square" rtlCol="0">
              <a:spAutoFit/>
            </a:bodyPr>
            <a:lstStyle/>
            <a:p>
              <a:pPr algn="ctr">
                <a:spcAft>
                  <a:spcPts val="600"/>
                </a:spcAft>
              </a:pPr>
              <a:r>
                <a:rPr lang="sv-SE" sz="1400" b="1" dirty="0">
                  <a:solidFill>
                    <a:schemeClr val="bg1"/>
                  </a:solidFill>
                </a:rPr>
                <a:t>Hantering av händelser</a:t>
              </a:r>
            </a:p>
          </p:txBody>
        </p:sp>
      </p:grpSp>
      <p:grpSp>
        <p:nvGrpSpPr>
          <p:cNvPr id="84" name="Grupp 83">
            <a:extLst>
              <a:ext uri="{FF2B5EF4-FFF2-40B4-BE49-F238E27FC236}">
                <a16:creationId xmlns:a16="http://schemas.microsoft.com/office/drawing/2014/main" id="{12845E4A-235C-4EB4-8E11-5074B55BAE25}"/>
              </a:ext>
              <a:ext uri="{C183D7F6-B498-43B3-948B-1728B52AA6E4}">
                <adec:decorative xmlns:adec="http://schemas.microsoft.com/office/drawing/2017/decorative" xmlns="" val="1"/>
              </a:ext>
            </a:extLst>
          </p:cNvPr>
          <p:cNvGrpSpPr/>
          <p:nvPr/>
        </p:nvGrpSpPr>
        <p:grpSpPr>
          <a:xfrm>
            <a:off x="2593220" y="4498487"/>
            <a:ext cx="2179133" cy="2167850"/>
            <a:chOff x="2593220" y="4498487"/>
            <a:chExt cx="2179133" cy="2167850"/>
          </a:xfrm>
        </p:grpSpPr>
        <p:grpSp>
          <p:nvGrpSpPr>
            <p:cNvPr id="44" name="Grupp 43">
              <a:extLst>
                <a:ext uri="{FF2B5EF4-FFF2-40B4-BE49-F238E27FC236}">
                  <a16:creationId xmlns:a16="http://schemas.microsoft.com/office/drawing/2014/main" id="{8DC0BABB-C9AD-4895-83E7-1C6770C463E5}"/>
                </a:ext>
              </a:extLst>
            </p:cNvPr>
            <p:cNvGrpSpPr/>
            <p:nvPr/>
          </p:nvGrpSpPr>
          <p:grpSpPr>
            <a:xfrm flipV="1">
              <a:off x="2593220" y="4498487"/>
              <a:ext cx="2179133" cy="2167850"/>
              <a:chOff x="406399" y="296333"/>
              <a:chExt cx="1933599" cy="2167850"/>
            </a:xfrm>
            <a:solidFill>
              <a:schemeClr val="bg1"/>
            </a:solidFill>
          </p:grpSpPr>
          <p:sp>
            <p:nvSpPr>
              <p:cNvPr id="45" name="Rektangel 44">
                <a:extLst>
                  <a:ext uri="{FF2B5EF4-FFF2-40B4-BE49-F238E27FC236}">
                    <a16:creationId xmlns:a16="http://schemas.microsoft.com/office/drawing/2014/main" id="{B42BFD3C-D4FE-4BED-9C33-B099102A13AD}"/>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6" name="Likbent triangel 45">
                <a:extLst>
                  <a:ext uri="{FF2B5EF4-FFF2-40B4-BE49-F238E27FC236}">
                    <a16:creationId xmlns:a16="http://schemas.microsoft.com/office/drawing/2014/main" id="{95FFCB60-F457-4C7D-8962-934B0A691E29}"/>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65" name="Bildobjekt 64">
              <a:extLst>
                <a:ext uri="{FF2B5EF4-FFF2-40B4-BE49-F238E27FC236}">
                  <a16:creationId xmlns:a16="http://schemas.microsoft.com/office/drawing/2014/main" id="{E4F53252-792A-46E2-9185-8C30B1D5E8C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141673" y="5315879"/>
              <a:ext cx="1082224" cy="1217502"/>
            </a:xfrm>
            <a:prstGeom prst="rect">
              <a:avLst/>
            </a:prstGeom>
          </p:spPr>
        </p:pic>
        <p:sp>
          <p:nvSpPr>
            <p:cNvPr id="73" name="textruta 72">
              <a:extLst>
                <a:ext uri="{FF2B5EF4-FFF2-40B4-BE49-F238E27FC236}">
                  <a16:creationId xmlns:a16="http://schemas.microsoft.com/office/drawing/2014/main" id="{91673DE1-A945-4B39-92AC-E8C8C8E9DA74}"/>
                </a:ext>
              </a:extLst>
            </p:cNvPr>
            <p:cNvSpPr txBox="1"/>
            <p:nvPr/>
          </p:nvSpPr>
          <p:spPr>
            <a:xfrm>
              <a:off x="2747604" y="4757245"/>
              <a:ext cx="1870364" cy="523220"/>
            </a:xfrm>
            <a:prstGeom prst="rect">
              <a:avLst/>
            </a:prstGeom>
            <a:noFill/>
          </p:spPr>
          <p:txBody>
            <a:bodyPr wrap="square" rtlCol="0">
              <a:spAutoFit/>
            </a:bodyPr>
            <a:lstStyle/>
            <a:p>
              <a:pPr algn="ctr">
                <a:spcAft>
                  <a:spcPts val="600"/>
                </a:spcAft>
              </a:pPr>
              <a:r>
                <a:rPr lang="sv-SE" sz="1400" b="1" dirty="0"/>
                <a:t>Utbildning och övning</a:t>
              </a:r>
            </a:p>
          </p:txBody>
        </p:sp>
      </p:grpSp>
      <p:grpSp>
        <p:nvGrpSpPr>
          <p:cNvPr id="85" name="Grupp 84">
            <a:extLst>
              <a:ext uri="{FF2B5EF4-FFF2-40B4-BE49-F238E27FC236}">
                <a16:creationId xmlns:a16="http://schemas.microsoft.com/office/drawing/2014/main" id="{F80E03C8-7B4F-4589-96E9-6767146C8ED5}"/>
              </a:ext>
              <a:ext uri="{C183D7F6-B498-43B3-948B-1728B52AA6E4}">
                <adec:decorative xmlns:adec="http://schemas.microsoft.com/office/drawing/2017/decorative" xmlns="" val="1"/>
              </a:ext>
            </a:extLst>
          </p:cNvPr>
          <p:cNvGrpSpPr/>
          <p:nvPr/>
        </p:nvGrpSpPr>
        <p:grpSpPr>
          <a:xfrm>
            <a:off x="4970237" y="4498487"/>
            <a:ext cx="2179133" cy="2167850"/>
            <a:chOff x="4970237" y="4498487"/>
            <a:chExt cx="2179133" cy="2167850"/>
          </a:xfrm>
          <a:solidFill>
            <a:srgbClr val="9B5279"/>
          </a:solidFill>
        </p:grpSpPr>
        <p:grpSp>
          <p:nvGrpSpPr>
            <p:cNvPr id="47" name="Grupp 46">
              <a:extLst>
                <a:ext uri="{FF2B5EF4-FFF2-40B4-BE49-F238E27FC236}">
                  <a16:creationId xmlns:a16="http://schemas.microsoft.com/office/drawing/2014/main" id="{AAB73397-1350-4B2A-B51E-462DAAC5A4BA}"/>
                </a:ext>
              </a:extLst>
            </p:cNvPr>
            <p:cNvGrpSpPr/>
            <p:nvPr/>
          </p:nvGrpSpPr>
          <p:grpSpPr>
            <a:xfrm flipV="1">
              <a:off x="4970237" y="4498487"/>
              <a:ext cx="2179133" cy="2167850"/>
              <a:chOff x="406399" y="296333"/>
              <a:chExt cx="1933599" cy="2167850"/>
            </a:xfrm>
            <a:grpFill/>
          </p:grpSpPr>
          <p:sp>
            <p:nvSpPr>
              <p:cNvPr id="48" name="Rektangel 47">
                <a:extLst>
                  <a:ext uri="{FF2B5EF4-FFF2-40B4-BE49-F238E27FC236}">
                    <a16:creationId xmlns:a16="http://schemas.microsoft.com/office/drawing/2014/main" id="{5728CB6A-ED3E-445F-8900-43FDD73F298C}"/>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9" name="Likbent triangel 48">
                <a:extLst>
                  <a:ext uri="{FF2B5EF4-FFF2-40B4-BE49-F238E27FC236}">
                    <a16:creationId xmlns:a16="http://schemas.microsoft.com/office/drawing/2014/main" id="{0C94F109-5848-4CF7-A451-A324083622B1}"/>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74" name="textruta 73">
              <a:extLst>
                <a:ext uri="{FF2B5EF4-FFF2-40B4-BE49-F238E27FC236}">
                  <a16:creationId xmlns:a16="http://schemas.microsoft.com/office/drawing/2014/main" id="{C35CE16C-E852-40F7-AFD6-DD2980E02368}"/>
                </a:ext>
              </a:extLst>
            </p:cNvPr>
            <p:cNvSpPr txBox="1"/>
            <p:nvPr/>
          </p:nvSpPr>
          <p:spPr>
            <a:xfrm>
              <a:off x="5124621" y="5479516"/>
              <a:ext cx="1870364" cy="307777"/>
            </a:xfrm>
            <a:prstGeom prst="rect">
              <a:avLst/>
            </a:prstGeom>
            <a:noFill/>
          </p:spPr>
          <p:txBody>
            <a:bodyPr wrap="square" rtlCol="0">
              <a:spAutoFit/>
            </a:bodyPr>
            <a:lstStyle/>
            <a:p>
              <a:pPr algn="ctr">
                <a:spcAft>
                  <a:spcPts val="600"/>
                </a:spcAft>
              </a:pPr>
              <a:r>
                <a:rPr lang="sv-SE" sz="1400" b="1" dirty="0">
                  <a:solidFill>
                    <a:schemeClr val="bg1"/>
                  </a:solidFill>
                </a:rPr>
                <a:t>Civilt försvar</a:t>
              </a:r>
            </a:p>
          </p:txBody>
        </p:sp>
      </p:grpSp>
      <p:grpSp>
        <p:nvGrpSpPr>
          <p:cNvPr id="86" name="Grupp 85">
            <a:extLst>
              <a:ext uri="{FF2B5EF4-FFF2-40B4-BE49-F238E27FC236}">
                <a16:creationId xmlns:a16="http://schemas.microsoft.com/office/drawing/2014/main" id="{3BD7E9A6-51D4-46B8-B681-3F9A44E5F765}"/>
              </a:ext>
              <a:ext uri="{C183D7F6-B498-43B3-948B-1728B52AA6E4}">
                <adec:decorative xmlns:adec="http://schemas.microsoft.com/office/drawing/2017/decorative" xmlns="" val="1"/>
              </a:ext>
            </a:extLst>
          </p:cNvPr>
          <p:cNvGrpSpPr/>
          <p:nvPr/>
        </p:nvGrpSpPr>
        <p:grpSpPr>
          <a:xfrm>
            <a:off x="7347254" y="4498487"/>
            <a:ext cx="2179133" cy="2167850"/>
            <a:chOff x="7347254" y="4498487"/>
            <a:chExt cx="2179133" cy="2167850"/>
          </a:xfrm>
        </p:grpSpPr>
        <p:grpSp>
          <p:nvGrpSpPr>
            <p:cNvPr id="50" name="Grupp 49">
              <a:extLst>
                <a:ext uri="{FF2B5EF4-FFF2-40B4-BE49-F238E27FC236}">
                  <a16:creationId xmlns:a16="http://schemas.microsoft.com/office/drawing/2014/main" id="{46A9BF3F-20DA-4B24-BAA0-563205E953B2}"/>
                </a:ext>
              </a:extLst>
            </p:cNvPr>
            <p:cNvGrpSpPr/>
            <p:nvPr/>
          </p:nvGrpSpPr>
          <p:grpSpPr>
            <a:xfrm flipV="1">
              <a:off x="7347254" y="4498487"/>
              <a:ext cx="2179133" cy="2167850"/>
              <a:chOff x="406399" y="296333"/>
              <a:chExt cx="1933599" cy="2167850"/>
            </a:xfrm>
            <a:solidFill>
              <a:schemeClr val="bg1"/>
            </a:solidFill>
          </p:grpSpPr>
          <p:sp>
            <p:nvSpPr>
              <p:cNvPr id="51" name="Rektangel 50">
                <a:extLst>
                  <a:ext uri="{FF2B5EF4-FFF2-40B4-BE49-F238E27FC236}">
                    <a16:creationId xmlns:a16="http://schemas.microsoft.com/office/drawing/2014/main" id="{6E8653E7-A50D-4990-A754-FC6BF31B6B07}"/>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2" name="Likbent triangel 51">
                <a:extLst>
                  <a:ext uri="{FF2B5EF4-FFF2-40B4-BE49-F238E27FC236}">
                    <a16:creationId xmlns:a16="http://schemas.microsoft.com/office/drawing/2014/main" id="{CFEAB715-96C6-491F-B0B2-74E1D38A25C5}"/>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75" name="textruta 74">
              <a:extLst>
                <a:ext uri="{FF2B5EF4-FFF2-40B4-BE49-F238E27FC236}">
                  <a16:creationId xmlns:a16="http://schemas.microsoft.com/office/drawing/2014/main" id="{F207335D-F022-4E81-AD07-53B96067125F}"/>
                </a:ext>
              </a:extLst>
            </p:cNvPr>
            <p:cNvSpPr txBox="1"/>
            <p:nvPr/>
          </p:nvSpPr>
          <p:spPr>
            <a:xfrm>
              <a:off x="7501638" y="5357486"/>
              <a:ext cx="1870364" cy="523220"/>
            </a:xfrm>
            <a:prstGeom prst="rect">
              <a:avLst/>
            </a:prstGeom>
            <a:noFill/>
          </p:spPr>
          <p:txBody>
            <a:bodyPr wrap="square" rtlCol="0">
              <a:spAutoFit/>
            </a:bodyPr>
            <a:lstStyle/>
            <a:p>
              <a:pPr algn="ctr">
                <a:spcAft>
                  <a:spcPts val="600"/>
                </a:spcAft>
              </a:pPr>
              <a:r>
                <a:rPr lang="sv-SE" sz="1400" b="1" dirty="0"/>
                <a:t>Krigsorganisation och krigsplacering</a:t>
              </a:r>
            </a:p>
          </p:txBody>
        </p:sp>
      </p:grpSp>
      <p:grpSp>
        <p:nvGrpSpPr>
          <p:cNvPr id="87" name="Grupp 86">
            <a:extLst>
              <a:ext uri="{FF2B5EF4-FFF2-40B4-BE49-F238E27FC236}">
                <a16:creationId xmlns:a16="http://schemas.microsoft.com/office/drawing/2014/main" id="{40330658-DFC6-4CBC-96E1-1632CC4BAD36}"/>
              </a:ext>
              <a:ext uri="{C183D7F6-B498-43B3-948B-1728B52AA6E4}">
                <adec:decorative xmlns:adec="http://schemas.microsoft.com/office/drawing/2017/decorative" xmlns="" val="1"/>
              </a:ext>
            </a:extLst>
          </p:cNvPr>
          <p:cNvGrpSpPr/>
          <p:nvPr/>
        </p:nvGrpSpPr>
        <p:grpSpPr>
          <a:xfrm>
            <a:off x="9724270" y="4498487"/>
            <a:ext cx="2179133" cy="2167850"/>
            <a:chOff x="9724270" y="4498487"/>
            <a:chExt cx="2179133" cy="2167850"/>
          </a:xfrm>
          <a:solidFill>
            <a:srgbClr val="C5C5C2"/>
          </a:solidFill>
        </p:grpSpPr>
        <p:grpSp>
          <p:nvGrpSpPr>
            <p:cNvPr id="53" name="Grupp 52">
              <a:extLst>
                <a:ext uri="{FF2B5EF4-FFF2-40B4-BE49-F238E27FC236}">
                  <a16:creationId xmlns:a16="http://schemas.microsoft.com/office/drawing/2014/main" id="{55876E3E-27A6-4B20-9C87-828B298734D6}"/>
                </a:ext>
              </a:extLst>
            </p:cNvPr>
            <p:cNvGrpSpPr/>
            <p:nvPr/>
          </p:nvGrpSpPr>
          <p:grpSpPr>
            <a:xfrm flipV="1">
              <a:off x="9724270" y="4498487"/>
              <a:ext cx="2179133" cy="2167850"/>
              <a:chOff x="406399" y="296333"/>
              <a:chExt cx="1933599" cy="2167850"/>
            </a:xfrm>
            <a:grpFill/>
          </p:grpSpPr>
          <p:sp>
            <p:nvSpPr>
              <p:cNvPr id="54" name="Rektangel 53">
                <a:extLst>
                  <a:ext uri="{FF2B5EF4-FFF2-40B4-BE49-F238E27FC236}">
                    <a16:creationId xmlns:a16="http://schemas.microsoft.com/office/drawing/2014/main" id="{7424C156-29E9-4C1C-AE8D-4A999B0A91F6}"/>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5" name="Likbent triangel 54">
                <a:extLst>
                  <a:ext uri="{FF2B5EF4-FFF2-40B4-BE49-F238E27FC236}">
                    <a16:creationId xmlns:a16="http://schemas.microsoft.com/office/drawing/2014/main" id="{2484E7BE-69C3-4E4A-8213-2313AD4A72B2}"/>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57" name="Bildobjekt 56">
              <a:extLst>
                <a:ext uri="{FF2B5EF4-FFF2-40B4-BE49-F238E27FC236}">
                  <a16:creationId xmlns:a16="http://schemas.microsoft.com/office/drawing/2014/main" id="{84B1B8F2-7E69-4A30-88F4-1084E846BBE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974682" y="5633211"/>
              <a:ext cx="1662261" cy="388055"/>
            </a:xfrm>
            <a:prstGeom prst="rect">
              <a:avLst/>
            </a:prstGeom>
            <a:grpFill/>
          </p:spPr>
        </p:pic>
        <p:sp>
          <p:nvSpPr>
            <p:cNvPr id="76" name="textruta 75">
              <a:extLst>
                <a:ext uri="{FF2B5EF4-FFF2-40B4-BE49-F238E27FC236}">
                  <a16:creationId xmlns:a16="http://schemas.microsoft.com/office/drawing/2014/main" id="{BD6F95BD-4AD3-4477-81C1-1EA6D8C6C4AD}"/>
                </a:ext>
              </a:extLst>
            </p:cNvPr>
            <p:cNvSpPr txBox="1"/>
            <p:nvPr/>
          </p:nvSpPr>
          <p:spPr>
            <a:xfrm>
              <a:off x="9878654" y="5235416"/>
              <a:ext cx="1903846" cy="307777"/>
            </a:xfrm>
            <a:prstGeom prst="rect">
              <a:avLst/>
            </a:prstGeom>
            <a:noFill/>
          </p:spPr>
          <p:txBody>
            <a:bodyPr wrap="square" rtlCol="0">
              <a:spAutoFit/>
            </a:bodyPr>
            <a:lstStyle/>
            <a:p>
              <a:pPr algn="ctr">
                <a:spcAft>
                  <a:spcPts val="600"/>
                </a:spcAft>
              </a:pPr>
              <a:r>
                <a:rPr lang="sv-SE" sz="1400" b="1" dirty="0"/>
                <a:t>Upphandling</a:t>
              </a:r>
            </a:p>
          </p:txBody>
        </p:sp>
      </p:grpSp>
    </p:spTree>
    <p:extLst>
      <p:ext uri="{BB962C8B-B14F-4D97-AF65-F5344CB8AC3E}">
        <p14:creationId xmlns:p14="http://schemas.microsoft.com/office/powerpoint/2010/main" val="1122001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wipe(left)">
                                      <p:cBhvr>
                                        <p:cTn id="7" dur="1250"/>
                                        <p:tgtEl>
                                          <p:spTgt spid="88"/>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par>
                          <p:cTn id="12" fill="hold">
                            <p:stCondLst>
                              <p:cond delay="225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8"/>
                                        </p:tgtEl>
                                        <p:attrNameLst>
                                          <p:attrName>style.visibility</p:attrName>
                                        </p:attrNameLst>
                                      </p:cBhvr>
                                      <p:to>
                                        <p:strVal val="visible"/>
                                      </p:to>
                                    </p:set>
                                    <p:animEffect transition="in" filter="fade">
                                      <p:cBhvr>
                                        <p:cTn id="20" dur="1000"/>
                                        <p:tgtEl>
                                          <p:spTgt spid="7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9"/>
                                        </p:tgtEl>
                                        <p:attrNameLst>
                                          <p:attrName>style.visibility</p:attrName>
                                        </p:attrNameLst>
                                      </p:cBhvr>
                                      <p:to>
                                        <p:strVal val="visible"/>
                                      </p:to>
                                    </p:set>
                                    <p:animEffect transition="in" filter="fade">
                                      <p:cBhvr>
                                        <p:cTn id="25" dur="1000"/>
                                        <p:tgtEl>
                                          <p:spTgt spid="7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80"/>
                                        </p:tgtEl>
                                        <p:attrNameLst>
                                          <p:attrName>style.visibility</p:attrName>
                                        </p:attrNameLst>
                                      </p:cBhvr>
                                      <p:to>
                                        <p:strVal val="visible"/>
                                      </p:to>
                                    </p:set>
                                    <p:animEffect transition="in" filter="fade">
                                      <p:cBhvr>
                                        <p:cTn id="30" dur="1000"/>
                                        <p:tgtEl>
                                          <p:spTgt spid="8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81"/>
                                        </p:tgtEl>
                                        <p:attrNameLst>
                                          <p:attrName>style.visibility</p:attrName>
                                        </p:attrNameLst>
                                      </p:cBhvr>
                                      <p:to>
                                        <p:strVal val="visible"/>
                                      </p:to>
                                    </p:set>
                                    <p:animEffect transition="in" filter="fade">
                                      <p:cBhvr>
                                        <p:cTn id="35" dur="1000"/>
                                        <p:tgtEl>
                                          <p:spTgt spid="8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82"/>
                                        </p:tgtEl>
                                        <p:attrNameLst>
                                          <p:attrName>style.visibility</p:attrName>
                                        </p:attrNameLst>
                                      </p:cBhvr>
                                      <p:to>
                                        <p:strVal val="visible"/>
                                      </p:to>
                                    </p:set>
                                    <p:animEffect transition="in" filter="fade">
                                      <p:cBhvr>
                                        <p:cTn id="40" dur="1000"/>
                                        <p:tgtEl>
                                          <p:spTgt spid="82"/>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83"/>
                                        </p:tgtEl>
                                        <p:attrNameLst>
                                          <p:attrName>style.visibility</p:attrName>
                                        </p:attrNameLst>
                                      </p:cBhvr>
                                      <p:to>
                                        <p:strVal val="visible"/>
                                      </p:to>
                                    </p:set>
                                    <p:animEffect transition="in" filter="fade">
                                      <p:cBhvr>
                                        <p:cTn id="45" dur="1000"/>
                                        <p:tgtEl>
                                          <p:spTgt spid="83"/>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84"/>
                                        </p:tgtEl>
                                        <p:attrNameLst>
                                          <p:attrName>style.visibility</p:attrName>
                                        </p:attrNameLst>
                                      </p:cBhvr>
                                      <p:to>
                                        <p:strVal val="visible"/>
                                      </p:to>
                                    </p:set>
                                    <p:animEffect transition="in" filter="fade">
                                      <p:cBhvr>
                                        <p:cTn id="50" dur="1000"/>
                                        <p:tgtEl>
                                          <p:spTgt spid="84"/>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85"/>
                                        </p:tgtEl>
                                        <p:attrNameLst>
                                          <p:attrName>style.visibility</p:attrName>
                                        </p:attrNameLst>
                                      </p:cBhvr>
                                      <p:to>
                                        <p:strVal val="visible"/>
                                      </p:to>
                                    </p:set>
                                    <p:animEffect transition="in" filter="fade">
                                      <p:cBhvr>
                                        <p:cTn id="55" dur="1000"/>
                                        <p:tgtEl>
                                          <p:spTgt spid="85"/>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86"/>
                                        </p:tgtEl>
                                        <p:attrNameLst>
                                          <p:attrName>style.visibility</p:attrName>
                                        </p:attrNameLst>
                                      </p:cBhvr>
                                      <p:to>
                                        <p:strVal val="visible"/>
                                      </p:to>
                                    </p:set>
                                    <p:animEffect transition="in" filter="fade">
                                      <p:cBhvr>
                                        <p:cTn id="60" dur="1000"/>
                                        <p:tgtEl>
                                          <p:spTgt spid="86"/>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87"/>
                                        </p:tgtEl>
                                        <p:attrNameLst>
                                          <p:attrName>style.visibility</p:attrName>
                                        </p:attrNameLst>
                                      </p:cBhvr>
                                      <p:to>
                                        <p:strVal val="visible"/>
                                      </p:to>
                                    </p:set>
                                    <p:animEffect transition="in" filter="fade">
                                      <p:cBhvr>
                                        <p:cTn id="65" dur="10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a:extLst>
              <a:ext uri="{FF2B5EF4-FFF2-40B4-BE49-F238E27FC236}">
                <a16:creationId xmlns:a16="http://schemas.microsoft.com/office/drawing/2014/main" id="{C097F46D-E8C6-44D4-8053-5034301EF1DB}"/>
              </a:ext>
              <a:ext uri="{C183D7F6-B498-43B3-948B-1728B52AA6E4}">
                <adec:decorative xmlns:adec="http://schemas.microsoft.com/office/drawing/2017/decorative" xmlns="" val="1"/>
              </a:ext>
            </a:extLst>
          </p:cNvPr>
          <p:cNvGrpSpPr/>
          <p:nvPr/>
        </p:nvGrpSpPr>
        <p:grpSpPr>
          <a:xfrm>
            <a:off x="0" y="2612120"/>
            <a:ext cx="12192000" cy="1633759"/>
            <a:chOff x="0" y="2612120"/>
            <a:chExt cx="12192000" cy="1633759"/>
          </a:xfrm>
        </p:grpSpPr>
        <p:sp>
          <p:nvSpPr>
            <p:cNvPr id="5" name="Rektangel 4">
              <a:extLst>
                <a:ext uri="{FF2B5EF4-FFF2-40B4-BE49-F238E27FC236}">
                  <a16:creationId xmlns:a16="http://schemas.microsoft.com/office/drawing/2014/main" id="{40FC7322-52E5-43FC-828C-730F8AB25323}"/>
                </a:ext>
              </a:extLst>
            </p:cNvPr>
            <p:cNvSpPr/>
            <p:nvPr/>
          </p:nvSpPr>
          <p:spPr>
            <a:xfrm>
              <a:off x="0" y="2612120"/>
              <a:ext cx="12192000" cy="16337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id="{4226B354-4C80-413E-8461-D8FD798799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030" y="2869536"/>
              <a:ext cx="2304246" cy="1219263"/>
            </a:xfrm>
            <a:prstGeom prst="rect">
              <a:avLst/>
            </a:prstGeom>
          </p:spPr>
        </p:pic>
        <p:pic>
          <p:nvPicPr>
            <p:cNvPr id="10" name="Bildobjekt 9">
              <a:extLst>
                <a:ext uri="{FF2B5EF4-FFF2-40B4-BE49-F238E27FC236}">
                  <a16:creationId xmlns:a16="http://schemas.microsoft.com/office/drawing/2014/main" id="{7CB552AE-2C42-4DF7-8EEC-42BD38F02A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42233" y="3009048"/>
              <a:ext cx="2061170" cy="965231"/>
            </a:xfrm>
            <a:prstGeom prst="rect">
              <a:avLst/>
            </a:prstGeom>
          </p:spPr>
        </p:pic>
      </p:grpSp>
      <p:sp>
        <p:nvSpPr>
          <p:cNvPr id="4" name="Rubrik 3">
            <a:extLst>
              <a:ext uri="{FF2B5EF4-FFF2-40B4-BE49-F238E27FC236}">
                <a16:creationId xmlns:a16="http://schemas.microsoft.com/office/drawing/2014/main" id="{F34FDAE4-A4E3-4F9F-B843-814F4C5427B5}"/>
              </a:ext>
            </a:extLst>
          </p:cNvPr>
          <p:cNvSpPr>
            <a:spLocks noGrp="1"/>
          </p:cNvSpPr>
          <p:nvPr>
            <p:ph type="title"/>
          </p:nvPr>
        </p:nvSpPr>
        <p:spPr>
          <a:xfrm>
            <a:off x="2790305" y="3016043"/>
            <a:ext cx="6611390" cy="369386"/>
          </a:xfrm>
        </p:spPr>
        <p:txBody>
          <a:bodyPr/>
          <a:lstStyle/>
          <a:p>
            <a:pPr algn="ctr"/>
            <a:r>
              <a:rPr lang="sv-SE" sz="1800" dirty="0"/>
              <a:t>Kontinuitetshantering inom samhällsviktig verksamhet </a:t>
            </a:r>
          </a:p>
        </p:txBody>
      </p:sp>
      <p:sp>
        <p:nvSpPr>
          <p:cNvPr id="6" name="textruta 5">
            <a:extLst>
              <a:ext uri="{FF2B5EF4-FFF2-40B4-BE49-F238E27FC236}">
                <a16:creationId xmlns:a16="http://schemas.microsoft.com/office/drawing/2014/main" id="{9EC4DB7D-70FB-4F29-86CD-E85E5CE5ECEA}"/>
              </a:ext>
            </a:extLst>
          </p:cNvPr>
          <p:cNvSpPr txBox="1"/>
          <p:nvPr/>
        </p:nvSpPr>
        <p:spPr>
          <a:xfrm>
            <a:off x="2446868" y="3402838"/>
            <a:ext cx="7298266" cy="461665"/>
          </a:xfrm>
          <a:prstGeom prst="rect">
            <a:avLst/>
          </a:prstGeom>
          <a:noFill/>
        </p:spPr>
        <p:txBody>
          <a:bodyPr wrap="square" rtlCol="0">
            <a:spAutoFit/>
          </a:bodyPr>
          <a:lstStyle/>
          <a:p>
            <a:pPr algn="ctr"/>
            <a:r>
              <a:rPr lang="sv-SE" sz="1200" dirty="0"/>
              <a:t>Genom att kartlägga, analysera och vidta åtgärder för att kunna upprätthålla vår samhällsviktiga verksamhet oavsett typ av störning, skapar vi tillsammans ett motståndskraftigt samhälle.</a:t>
            </a:r>
          </a:p>
        </p:txBody>
      </p:sp>
      <p:grpSp>
        <p:nvGrpSpPr>
          <p:cNvPr id="78" name="Grupp 77">
            <a:extLst>
              <a:ext uri="{FF2B5EF4-FFF2-40B4-BE49-F238E27FC236}">
                <a16:creationId xmlns:a16="http://schemas.microsoft.com/office/drawing/2014/main" id="{1ADB74FB-7BA9-48C7-BECB-21153A901AD1}"/>
              </a:ext>
              <a:ext uri="{C183D7F6-B498-43B3-948B-1728B52AA6E4}">
                <adec:decorative xmlns:adec="http://schemas.microsoft.com/office/drawing/2017/decorative" xmlns="" val="1"/>
              </a:ext>
            </a:extLst>
          </p:cNvPr>
          <p:cNvGrpSpPr/>
          <p:nvPr/>
        </p:nvGrpSpPr>
        <p:grpSpPr>
          <a:xfrm>
            <a:off x="216203" y="222820"/>
            <a:ext cx="2179133" cy="2167850"/>
            <a:chOff x="216203" y="222820"/>
            <a:chExt cx="2179133" cy="2167850"/>
          </a:xfrm>
        </p:grpSpPr>
        <p:grpSp>
          <p:nvGrpSpPr>
            <p:cNvPr id="13" name="Grupp 12">
              <a:extLst>
                <a:ext uri="{FF2B5EF4-FFF2-40B4-BE49-F238E27FC236}">
                  <a16:creationId xmlns:a16="http://schemas.microsoft.com/office/drawing/2014/main" id="{CA1C7B6B-6395-4DF1-AEE7-FEDB6A54C392}"/>
                </a:ext>
              </a:extLst>
            </p:cNvPr>
            <p:cNvGrpSpPr/>
            <p:nvPr/>
          </p:nvGrpSpPr>
          <p:grpSpPr>
            <a:xfrm>
              <a:off x="216203" y="222820"/>
              <a:ext cx="2179133" cy="2167850"/>
              <a:chOff x="406399" y="296333"/>
              <a:chExt cx="1933599" cy="2167850"/>
            </a:xfrm>
            <a:solidFill>
              <a:schemeClr val="bg1"/>
            </a:solidFill>
          </p:grpSpPr>
          <p:sp>
            <p:nvSpPr>
              <p:cNvPr id="11" name="Rektangel 10">
                <a:extLst>
                  <a:ext uri="{FF2B5EF4-FFF2-40B4-BE49-F238E27FC236}">
                    <a16:creationId xmlns:a16="http://schemas.microsoft.com/office/drawing/2014/main" id="{80DC616D-B702-4A7E-8C8F-A243690A5FC9}"/>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Likbent triangel 11">
                <a:extLst>
                  <a:ext uri="{FF2B5EF4-FFF2-40B4-BE49-F238E27FC236}">
                    <a16:creationId xmlns:a16="http://schemas.microsoft.com/office/drawing/2014/main" id="{179D370B-1E97-42F7-B839-AE008517DB76}"/>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59" name="Bildobjekt 58">
              <a:extLst>
                <a:ext uri="{FF2B5EF4-FFF2-40B4-BE49-F238E27FC236}">
                  <a16:creationId xmlns:a16="http://schemas.microsoft.com/office/drawing/2014/main" id="{903296A9-5155-4DBE-8C75-9D6AC9870919}"/>
                </a:ext>
              </a:extLst>
            </p:cNvPr>
            <p:cNvPicPr>
              <a:picLocks noChangeAspect="1"/>
            </p:cNvPicPr>
            <p:nvPr/>
          </p:nvPicPr>
          <p:blipFill>
            <a:blip r:embed="rId5" cstate="hqprint">
              <a:extLst>
                <a:ext uri="{28A0092B-C50C-407E-A947-70E740481C1C}">
                  <a14:useLocalDpi xmlns:a14="http://schemas.microsoft.com/office/drawing/2010/main" val="0"/>
                </a:ext>
              </a:extLst>
            </a:blip>
            <a:srcRect/>
            <a:stretch/>
          </p:blipFill>
          <p:spPr>
            <a:xfrm>
              <a:off x="774582" y="1194457"/>
              <a:ext cx="1062371" cy="900781"/>
            </a:xfrm>
            <a:prstGeom prst="rect">
              <a:avLst/>
            </a:prstGeom>
          </p:spPr>
        </p:pic>
        <p:sp>
          <p:nvSpPr>
            <p:cNvPr id="66" name="textruta 65">
              <a:extLst>
                <a:ext uri="{FF2B5EF4-FFF2-40B4-BE49-F238E27FC236}">
                  <a16:creationId xmlns:a16="http://schemas.microsoft.com/office/drawing/2014/main" id="{2F08A45A-E1A4-4BE4-8C96-7C1EF5733805}"/>
                </a:ext>
              </a:extLst>
            </p:cNvPr>
            <p:cNvSpPr txBox="1"/>
            <p:nvPr/>
          </p:nvSpPr>
          <p:spPr>
            <a:xfrm>
              <a:off x="370587" y="409962"/>
              <a:ext cx="1870364" cy="738664"/>
            </a:xfrm>
            <a:prstGeom prst="rect">
              <a:avLst/>
            </a:prstGeom>
            <a:noFill/>
          </p:spPr>
          <p:txBody>
            <a:bodyPr wrap="square" rtlCol="0">
              <a:spAutoFit/>
            </a:bodyPr>
            <a:lstStyle/>
            <a:p>
              <a:pPr algn="ctr">
                <a:spcAft>
                  <a:spcPts val="600"/>
                </a:spcAft>
              </a:pPr>
              <a:r>
                <a:rPr lang="sv-SE" sz="1400" b="1" dirty="0"/>
                <a:t>Identifiering av samhällsviktiga verksamheter</a:t>
              </a:r>
            </a:p>
          </p:txBody>
        </p:sp>
      </p:grpSp>
      <p:grpSp>
        <p:nvGrpSpPr>
          <p:cNvPr id="92" name="Grupp 91">
            <a:extLst>
              <a:ext uri="{FF2B5EF4-FFF2-40B4-BE49-F238E27FC236}">
                <a16:creationId xmlns:a16="http://schemas.microsoft.com/office/drawing/2014/main" id="{11EED9DC-9FCA-420C-8558-F91C5B5B1A9D}"/>
              </a:ext>
              <a:ext uri="{C183D7F6-B498-43B3-948B-1728B52AA6E4}">
                <adec:decorative xmlns:adec="http://schemas.microsoft.com/office/drawing/2017/decorative" xmlns="" val="1"/>
              </a:ext>
            </a:extLst>
          </p:cNvPr>
          <p:cNvGrpSpPr/>
          <p:nvPr/>
        </p:nvGrpSpPr>
        <p:grpSpPr>
          <a:xfrm>
            <a:off x="216203" y="239095"/>
            <a:ext cx="2179133" cy="2167850"/>
            <a:chOff x="216203" y="222820"/>
            <a:chExt cx="2179133" cy="2167850"/>
          </a:xfrm>
        </p:grpSpPr>
        <p:grpSp>
          <p:nvGrpSpPr>
            <p:cNvPr id="93" name="Grupp 92">
              <a:extLst>
                <a:ext uri="{FF2B5EF4-FFF2-40B4-BE49-F238E27FC236}">
                  <a16:creationId xmlns:a16="http://schemas.microsoft.com/office/drawing/2014/main" id="{1B9AB794-1A94-474A-AF8A-14C4C6A3FF59}"/>
                </a:ext>
              </a:extLst>
            </p:cNvPr>
            <p:cNvGrpSpPr/>
            <p:nvPr/>
          </p:nvGrpSpPr>
          <p:grpSpPr>
            <a:xfrm>
              <a:off x="216203" y="222820"/>
              <a:ext cx="2179133" cy="2167850"/>
              <a:chOff x="406399" y="296333"/>
              <a:chExt cx="1933599" cy="2167850"/>
            </a:xfrm>
            <a:solidFill>
              <a:schemeClr val="bg1"/>
            </a:solidFill>
          </p:grpSpPr>
          <p:sp>
            <p:nvSpPr>
              <p:cNvPr id="96" name="Rektangel 95">
                <a:extLst>
                  <a:ext uri="{FF2B5EF4-FFF2-40B4-BE49-F238E27FC236}">
                    <a16:creationId xmlns:a16="http://schemas.microsoft.com/office/drawing/2014/main" id="{8E1AC3D6-8800-43E3-9D33-6062D9DC2B79}"/>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7" name="Likbent triangel 96">
                <a:extLst>
                  <a:ext uri="{FF2B5EF4-FFF2-40B4-BE49-F238E27FC236}">
                    <a16:creationId xmlns:a16="http://schemas.microsoft.com/office/drawing/2014/main" id="{46A0F0B4-8B69-4CCB-962D-C3CC90995DA8}"/>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94" name="Bildobjekt 93">
              <a:extLst>
                <a:ext uri="{FF2B5EF4-FFF2-40B4-BE49-F238E27FC236}">
                  <a16:creationId xmlns:a16="http://schemas.microsoft.com/office/drawing/2014/main" id="{71C7B6B9-92F8-42B3-B0EE-11D492AEDC70}"/>
                </a:ext>
              </a:extLst>
            </p:cNvPr>
            <p:cNvPicPr>
              <a:picLocks noChangeAspect="1"/>
            </p:cNvPicPr>
            <p:nvPr/>
          </p:nvPicPr>
          <p:blipFill>
            <a:blip r:embed="rId6" cstate="hqprint">
              <a:extLst>
                <a:ext uri="{28A0092B-C50C-407E-A947-70E740481C1C}">
                  <a14:useLocalDpi xmlns:a14="http://schemas.microsoft.com/office/drawing/2010/main" val="0"/>
                </a:ext>
              </a:extLst>
            </a:blip>
            <a:srcRect/>
            <a:stretch/>
          </p:blipFill>
          <p:spPr>
            <a:xfrm>
              <a:off x="1477286" y="1556642"/>
              <a:ext cx="736888" cy="624805"/>
            </a:xfrm>
            <a:prstGeom prst="rect">
              <a:avLst/>
            </a:prstGeom>
          </p:spPr>
        </p:pic>
        <p:sp>
          <p:nvSpPr>
            <p:cNvPr id="95" name="textruta 94">
              <a:extLst>
                <a:ext uri="{FF2B5EF4-FFF2-40B4-BE49-F238E27FC236}">
                  <a16:creationId xmlns:a16="http://schemas.microsoft.com/office/drawing/2014/main" id="{37E701AF-9A79-4FBC-8EDA-1FEC72489E27}"/>
                </a:ext>
              </a:extLst>
            </p:cNvPr>
            <p:cNvSpPr txBox="1"/>
            <p:nvPr/>
          </p:nvSpPr>
          <p:spPr>
            <a:xfrm>
              <a:off x="370587" y="409961"/>
              <a:ext cx="1870364" cy="1769716"/>
            </a:xfrm>
            <a:prstGeom prst="rect">
              <a:avLst/>
            </a:prstGeom>
            <a:noFill/>
          </p:spPr>
          <p:txBody>
            <a:bodyPr wrap="square" rtlCol="0">
              <a:spAutoFit/>
            </a:bodyPr>
            <a:lstStyle/>
            <a:p>
              <a:pPr>
                <a:spcAft>
                  <a:spcPts val="600"/>
                </a:spcAft>
              </a:pPr>
              <a:r>
                <a:rPr lang="sv-SE" sz="800" b="1" dirty="0"/>
                <a:t>Identifiering av samhällsviktiga verksamheter</a:t>
              </a:r>
            </a:p>
            <a:p>
              <a:r>
                <a:rPr lang="sv-SE" sz="800" dirty="0">
                  <a:ea typeface="Calibri" panose="020F0502020204030204" pitchFamily="34" charset="0"/>
                  <a:cs typeface="Times New Roman" panose="02020603050405020304" pitchFamily="18" charset="0"/>
                </a:rPr>
                <a:t>Genom att identifiera samhällsviktiga verksamheter får ni kunskap om vilken verksamhet som är viktig samt bör prioriteras och skyddas. Detta är en förutsättning och ingång till arbetet med Kontinuitetshantering och gynnar även de </a:t>
              </a:r>
            </a:p>
            <a:p>
              <a:r>
                <a:rPr lang="sv-SE" sz="800" dirty="0">
                  <a:ea typeface="Calibri" panose="020F0502020204030204" pitchFamily="34" charset="0"/>
                  <a:cs typeface="Times New Roman" panose="02020603050405020304" pitchFamily="18" charset="0"/>
                </a:rPr>
                <a:t>andra områdena </a:t>
              </a:r>
            </a:p>
            <a:p>
              <a:r>
                <a:rPr lang="sv-SE" sz="800" dirty="0">
                  <a:ea typeface="Calibri" panose="020F0502020204030204" pitchFamily="34" charset="0"/>
                  <a:cs typeface="Times New Roman" panose="02020603050405020304" pitchFamily="18" charset="0"/>
                </a:rPr>
                <a:t>som nämns i </a:t>
              </a:r>
            </a:p>
            <a:p>
              <a:r>
                <a:rPr lang="sv-SE" sz="800" dirty="0">
                  <a:ea typeface="Calibri" panose="020F0502020204030204" pitchFamily="34" charset="0"/>
                  <a:cs typeface="Times New Roman" panose="02020603050405020304" pitchFamily="18" charset="0"/>
                </a:rPr>
                <a:t>detta exempel. </a:t>
              </a:r>
              <a:endParaRPr lang="sv-SE" sz="800" b="1" dirty="0"/>
            </a:p>
            <a:p>
              <a:endParaRPr lang="sv-SE" sz="800" dirty="0"/>
            </a:p>
          </p:txBody>
        </p:sp>
      </p:grpSp>
      <p:grpSp>
        <p:nvGrpSpPr>
          <p:cNvPr id="79" name="Grupp 78">
            <a:extLst>
              <a:ext uri="{FF2B5EF4-FFF2-40B4-BE49-F238E27FC236}">
                <a16:creationId xmlns:a16="http://schemas.microsoft.com/office/drawing/2014/main" id="{38E4A667-CBE5-49C0-8660-27D98037C2AA}"/>
              </a:ext>
              <a:ext uri="{C183D7F6-B498-43B3-948B-1728B52AA6E4}">
                <adec:decorative xmlns:adec="http://schemas.microsoft.com/office/drawing/2017/decorative" xmlns="" val="1"/>
              </a:ext>
            </a:extLst>
          </p:cNvPr>
          <p:cNvGrpSpPr/>
          <p:nvPr/>
        </p:nvGrpSpPr>
        <p:grpSpPr>
          <a:xfrm>
            <a:off x="2593220" y="222820"/>
            <a:ext cx="2179133" cy="2167850"/>
            <a:chOff x="2593220" y="222820"/>
            <a:chExt cx="2179133" cy="2167850"/>
          </a:xfrm>
        </p:grpSpPr>
        <p:grpSp>
          <p:nvGrpSpPr>
            <p:cNvPr id="29" name="Grupp 28">
              <a:extLst>
                <a:ext uri="{FF2B5EF4-FFF2-40B4-BE49-F238E27FC236}">
                  <a16:creationId xmlns:a16="http://schemas.microsoft.com/office/drawing/2014/main" id="{0DEE8C01-41FC-4F9E-8E7A-189303DBDD2A}"/>
                </a:ext>
              </a:extLst>
            </p:cNvPr>
            <p:cNvGrpSpPr/>
            <p:nvPr/>
          </p:nvGrpSpPr>
          <p:grpSpPr>
            <a:xfrm>
              <a:off x="2593220" y="222820"/>
              <a:ext cx="2179133" cy="2167850"/>
              <a:chOff x="406399" y="296333"/>
              <a:chExt cx="1933599" cy="2167850"/>
            </a:xfrm>
            <a:solidFill>
              <a:schemeClr val="accent2"/>
            </a:solidFill>
          </p:grpSpPr>
          <p:sp>
            <p:nvSpPr>
              <p:cNvPr id="30" name="Rektangel 29">
                <a:extLst>
                  <a:ext uri="{FF2B5EF4-FFF2-40B4-BE49-F238E27FC236}">
                    <a16:creationId xmlns:a16="http://schemas.microsoft.com/office/drawing/2014/main" id="{DFB079B8-7713-41B3-A6FA-191DC6D8A621}"/>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Likbent triangel 30">
                <a:extLst>
                  <a:ext uri="{FF2B5EF4-FFF2-40B4-BE49-F238E27FC236}">
                    <a16:creationId xmlns:a16="http://schemas.microsoft.com/office/drawing/2014/main" id="{D399CF5F-617B-4033-8654-9702A04DFCCD}"/>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68" name="textruta 67">
              <a:extLst>
                <a:ext uri="{FF2B5EF4-FFF2-40B4-BE49-F238E27FC236}">
                  <a16:creationId xmlns:a16="http://schemas.microsoft.com/office/drawing/2014/main" id="{EA3BAC9E-247B-4EC5-8D34-EB7BF8633D20}"/>
                </a:ext>
              </a:extLst>
            </p:cNvPr>
            <p:cNvSpPr txBox="1"/>
            <p:nvPr/>
          </p:nvSpPr>
          <p:spPr>
            <a:xfrm>
              <a:off x="2747604" y="822728"/>
              <a:ext cx="1870364" cy="738664"/>
            </a:xfrm>
            <a:prstGeom prst="rect">
              <a:avLst/>
            </a:prstGeom>
            <a:noFill/>
          </p:spPr>
          <p:txBody>
            <a:bodyPr wrap="square" rtlCol="0">
              <a:spAutoFit/>
            </a:bodyPr>
            <a:lstStyle/>
            <a:p>
              <a:pPr algn="ctr">
                <a:spcAft>
                  <a:spcPts val="600"/>
                </a:spcAft>
              </a:pPr>
              <a:r>
                <a:rPr lang="sv-SE" sz="1400" b="1" dirty="0">
                  <a:solidFill>
                    <a:schemeClr val="bg1"/>
                  </a:solidFill>
                </a:rPr>
                <a:t>Risk- och </a:t>
              </a:r>
              <a:br>
                <a:rPr lang="sv-SE" sz="1400" b="1" dirty="0">
                  <a:solidFill>
                    <a:schemeClr val="bg1"/>
                  </a:solidFill>
                </a:rPr>
              </a:br>
              <a:r>
                <a:rPr lang="sv-SE" sz="1400" b="1" dirty="0">
                  <a:solidFill>
                    <a:schemeClr val="bg1"/>
                  </a:solidFill>
                </a:rPr>
                <a:t>sårbarhetsanalyser (RSA)</a:t>
              </a:r>
            </a:p>
          </p:txBody>
        </p:sp>
      </p:grpSp>
      <p:grpSp>
        <p:nvGrpSpPr>
          <p:cNvPr id="98" name="Grupp 97">
            <a:extLst>
              <a:ext uri="{FF2B5EF4-FFF2-40B4-BE49-F238E27FC236}">
                <a16:creationId xmlns:a16="http://schemas.microsoft.com/office/drawing/2014/main" id="{64484F85-116F-4F49-9449-5981AFB78116}"/>
              </a:ext>
              <a:ext uri="{C183D7F6-B498-43B3-948B-1728B52AA6E4}">
                <adec:decorative xmlns:adec="http://schemas.microsoft.com/office/drawing/2017/decorative" xmlns="" val="1"/>
              </a:ext>
            </a:extLst>
          </p:cNvPr>
          <p:cNvGrpSpPr/>
          <p:nvPr/>
        </p:nvGrpSpPr>
        <p:grpSpPr>
          <a:xfrm>
            <a:off x="2593220" y="239095"/>
            <a:ext cx="2179133" cy="2167850"/>
            <a:chOff x="2593220" y="222820"/>
            <a:chExt cx="2179133" cy="2167850"/>
          </a:xfrm>
        </p:grpSpPr>
        <p:grpSp>
          <p:nvGrpSpPr>
            <p:cNvPr id="99" name="Grupp 98">
              <a:extLst>
                <a:ext uri="{FF2B5EF4-FFF2-40B4-BE49-F238E27FC236}">
                  <a16:creationId xmlns:a16="http://schemas.microsoft.com/office/drawing/2014/main" id="{A8E473BF-D238-4C43-8899-25A2DA8EFEBF}"/>
                </a:ext>
              </a:extLst>
            </p:cNvPr>
            <p:cNvGrpSpPr/>
            <p:nvPr/>
          </p:nvGrpSpPr>
          <p:grpSpPr>
            <a:xfrm>
              <a:off x="2593220" y="222820"/>
              <a:ext cx="2179133" cy="2167850"/>
              <a:chOff x="406399" y="296333"/>
              <a:chExt cx="1933599" cy="2167850"/>
            </a:xfrm>
            <a:solidFill>
              <a:schemeClr val="accent2"/>
            </a:solidFill>
          </p:grpSpPr>
          <p:sp>
            <p:nvSpPr>
              <p:cNvPr id="101" name="Rektangel 100">
                <a:extLst>
                  <a:ext uri="{FF2B5EF4-FFF2-40B4-BE49-F238E27FC236}">
                    <a16:creationId xmlns:a16="http://schemas.microsoft.com/office/drawing/2014/main" id="{288649AA-D095-4316-9391-14D0ACF028B2}"/>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2" name="Likbent triangel 101">
                <a:extLst>
                  <a:ext uri="{FF2B5EF4-FFF2-40B4-BE49-F238E27FC236}">
                    <a16:creationId xmlns:a16="http://schemas.microsoft.com/office/drawing/2014/main" id="{D9AD2A9A-8C31-4695-9243-7C64A659DD2A}"/>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100" name="textruta 99">
              <a:extLst>
                <a:ext uri="{FF2B5EF4-FFF2-40B4-BE49-F238E27FC236}">
                  <a16:creationId xmlns:a16="http://schemas.microsoft.com/office/drawing/2014/main" id="{58EFA926-29F6-4F18-BC90-6F8861A81E27}"/>
                </a:ext>
              </a:extLst>
            </p:cNvPr>
            <p:cNvSpPr txBox="1"/>
            <p:nvPr/>
          </p:nvSpPr>
          <p:spPr>
            <a:xfrm>
              <a:off x="2747604" y="409962"/>
              <a:ext cx="1870364" cy="1523494"/>
            </a:xfrm>
            <a:prstGeom prst="rect">
              <a:avLst/>
            </a:prstGeom>
            <a:noFill/>
          </p:spPr>
          <p:txBody>
            <a:bodyPr wrap="square" rtlCol="0">
              <a:spAutoFit/>
            </a:bodyPr>
            <a:lstStyle/>
            <a:p>
              <a:pPr>
                <a:spcAft>
                  <a:spcPts val="600"/>
                </a:spcAft>
              </a:pPr>
              <a:r>
                <a:rPr lang="sv-SE" sz="800" b="1" dirty="0">
                  <a:solidFill>
                    <a:schemeClr val="bg1"/>
                  </a:solidFill>
                </a:rPr>
                <a:t>Risk- och </a:t>
              </a:r>
              <a:br>
                <a:rPr lang="sv-SE" sz="800" b="1" dirty="0">
                  <a:solidFill>
                    <a:schemeClr val="bg1"/>
                  </a:solidFill>
                </a:rPr>
              </a:br>
              <a:r>
                <a:rPr lang="sv-SE" sz="800" b="1" dirty="0">
                  <a:solidFill>
                    <a:schemeClr val="bg1"/>
                  </a:solidFill>
                </a:rPr>
                <a:t>sårbarhetsanalyser (RSA)</a:t>
              </a:r>
            </a:p>
            <a:p>
              <a:r>
                <a:rPr lang="sv-SE" sz="800" dirty="0">
                  <a:solidFill>
                    <a:schemeClr val="bg1"/>
                  </a:solidFill>
                </a:rPr>
                <a:t>Kontinuitetshantering kan ge er underlag till RSA-arbetet genom den beroendeanalys, riskbedömning och de åtgärdsförslag som tas fram. I RSA-arbetet redovisas de identifierade samhällsviktiga verksamheterna och dess beroenden - vilket i sin tur är ett bra underlag till kontinuitetsarbetet. </a:t>
              </a:r>
            </a:p>
          </p:txBody>
        </p:sp>
      </p:grpSp>
      <p:grpSp>
        <p:nvGrpSpPr>
          <p:cNvPr id="80" name="Grupp 79">
            <a:extLst>
              <a:ext uri="{FF2B5EF4-FFF2-40B4-BE49-F238E27FC236}">
                <a16:creationId xmlns:a16="http://schemas.microsoft.com/office/drawing/2014/main" id="{45F3F1CA-85DA-4028-A70B-B08B0C434D8F}"/>
              </a:ext>
              <a:ext uri="{C183D7F6-B498-43B3-948B-1728B52AA6E4}">
                <adec:decorative xmlns:adec="http://schemas.microsoft.com/office/drawing/2017/decorative" xmlns="" val="1"/>
              </a:ext>
            </a:extLst>
          </p:cNvPr>
          <p:cNvGrpSpPr/>
          <p:nvPr/>
        </p:nvGrpSpPr>
        <p:grpSpPr>
          <a:xfrm>
            <a:off x="4970237" y="222820"/>
            <a:ext cx="2179133" cy="2167850"/>
            <a:chOff x="4970237" y="222820"/>
            <a:chExt cx="2179133" cy="2167850"/>
          </a:xfrm>
        </p:grpSpPr>
        <p:grpSp>
          <p:nvGrpSpPr>
            <p:cNvPr id="32" name="Grupp 31">
              <a:extLst>
                <a:ext uri="{FF2B5EF4-FFF2-40B4-BE49-F238E27FC236}">
                  <a16:creationId xmlns:a16="http://schemas.microsoft.com/office/drawing/2014/main" id="{1BA7D559-5EAC-4C51-960B-3D811FBCFEC6}"/>
                </a:ext>
              </a:extLst>
            </p:cNvPr>
            <p:cNvGrpSpPr/>
            <p:nvPr/>
          </p:nvGrpSpPr>
          <p:grpSpPr>
            <a:xfrm>
              <a:off x="4970237" y="222820"/>
              <a:ext cx="2179133" cy="2167850"/>
              <a:chOff x="406399" y="296333"/>
              <a:chExt cx="1933599" cy="2167850"/>
            </a:xfrm>
            <a:solidFill>
              <a:schemeClr val="bg1"/>
            </a:solidFill>
          </p:grpSpPr>
          <p:sp>
            <p:nvSpPr>
              <p:cNvPr id="33" name="Rektangel 32">
                <a:extLst>
                  <a:ext uri="{FF2B5EF4-FFF2-40B4-BE49-F238E27FC236}">
                    <a16:creationId xmlns:a16="http://schemas.microsoft.com/office/drawing/2014/main" id="{0C09F638-DBE6-4DCA-A912-4134CFA0471D}"/>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4" name="Likbent triangel 33">
                <a:extLst>
                  <a:ext uri="{FF2B5EF4-FFF2-40B4-BE49-F238E27FC236}">
                    <a16:creationId xmlns:a16="http://schemas.microsoft.com/office/drawing/2014/main" id="{7F2E223B-3E59-4744-AF85-E613B3720833}"/>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61" name="Bildobjekt 60">
              <a:extLst>
                <a:ext uri="{FF2B5EF4-FFF2-40B4-BE49-F238E27FC236}">
                  <a16:creationId xmlns:a16="http://schemas.microsoft.com/office/drawing/2014/main" id="{DBE75B42-87D2-4544-AF63-5E67D4A0EF2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72205" y="880942"/>
              <a:ext cx="1342830" cy="1057397"/>
            </a:xfrm>
            <a:prstGeom prst="rect">
              <a:avLst/>
            </a:prstGeom>
          </p:spPr>
        </p:pic>
        <p:sp>
          <p:nvSpPr>
            <p:cNvPr id="69" name="textruta 68">
              <a:extLst>
                <a:ext uri="{FF2B5EF4-FFF2-40B4-BE49-F238E27FC236}">
                  <a16:creationId xmlns:a16="http://schemas.microsoft.com/office/drawing/2014/main" id="{5F2638D1-12EB-497C-BFC9-E6629D0F4F48}"/>
                </a:ext>
              </a:extLst>
            </p:cNvPr>
            <p:cNvSpPr txBox="1"/>
            <p:nvPr/>
          </p:nvSpPr>
          <p:spPr>
            <a:xfrm>
              <a:off x="5124621" y="409962"/>
              <a:ext cx="1870364" cy="307777"/>
            </a:xfrm>
            <a:prstGeom prst="rect">
              <a:avLst/>
            </a:prstGeom>
            <a:noFill/>
          </p:spPr>
          <p:txBody>
            <a:bodyPr wrap="square" rtlCol="0">
              <a:spAutoFit/>
            </a:bodyPr>
            <a:lstStyle/>
            <a:p>
              <a:pPr algn="ctr">
                <a:spcAft>
                  <a:spcPts val="600"/>
                </a:spcAft>
              </a:pPr>
              <a:r>
                <a:rPr lang="sv-SE" sz="1400" b="1" dirty="0">
                  <a:solidFill>
                    <a:prstClr val="black"/>
                  </a:solidFill>
                </a:rPr>
                <a:t>Riskhantering </a:t>
              </a:r>
            </a:p>
          </p:txBody>
        </p:sp>
      </p:grpSp>
      <p:grpSp>
        <p:nvGrpSpPr>
          <p:cNvPr id="103" name="Grupp 102">
            <a:extLst>
              <a:ext uri="{FF2B5EF4-FFF2-40B4-BE49-F238E27FC236}">
                <a16:creationId xmlns:a16="http://schemas.microsoft.com/office/drawing/2014/main" id="{14CB5C49-4F02-4383-958C-4720E27D7BAE}"/>
              </a:ext>
              <a:ext uri="{C183D7F6-B498-43B3-948B-1728B52AA6E4}">
                <adec:decorative xmlns:adec="http://schemas.microsoft.com/office/drawing/2017/decorative" xmlns="" val="1"/>
              </a:ext>
            </a:extLst>
          </p:cNvPr>
          <p:cNvGrpSpPr/>
          <p:nvPr/>
        </p:nvGrpSpPr>
        <p:grpSpPr>
          <a:xfrm>
            <a:off x="4970237" y="239095"/>
            <a:ext cx="2179133" cy="2167850"/>
            <a:chOff x="4970237" y="222820"/>
            <a:chExt cx="2179133" cy="2167850"/>
          </a:xfrm>
        </p:grpSpPr>
        <p:grpSp>
          <p:nvGrpSpPr>
            <p:cNvPr id="104" name="Grupp 103">
              <a:extLst>
                <a:ext uri="{FF2B5EF4-FFF2-40B4-BE49-F238E27FC236}">
                  <a16:creationId xmlns:a16="http://schemas.microsoft.com/office/drawing/2014/main" id="{F1C39171-2441-4F56-8DE5-037F7892CDDA}"/>
                </a:ext>
              </a:extLst>
            </p:cNvPr>
            <p:cNvGrpSpPr/>
            <p:nvPr/>
          </p:nvGrpSpPr>
          <p:grpSpPr>
            <a:xfrm>
              <a:off x="4970237" y="222820"/>
              <a:ext cx="2179133" cy="2167850"/>
              <a:chOff x="406399" y="296333"/>
              <a:chExt cx="1933599" cy="2167850"/>
            </a:xfrm>
            <a:solidFill>
              <a:schemeClr val="bg1"/>
            </a:solidFill>
          </p:grpSpPr>
          <p:sp>
            <p:nvSpPr>
              <p:cNvPr id="107" name="Rektangel 106">
                <a:extLst>
                  <a:ext uri="{FF2B5EF4-FFF2-40B4-BE49-F238E27FC236}">
                    <a16:creationId xmlns:a16="http://schemas.microsoft.com/office/drawing/2014/main" id="{5193DC12-3A37-43C6-AB4A-5AD189086DDA}"/>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8" name="Likbent triangel 107">
                <a:extLst>
                  <a:ext uri="{FF2B5EF4-FFF2-40B4-BE49-F238E27FC236}">
                    <a16:creationId xmlns:a16="http://schemas.microsoft.com/office/drawing/2014/main" id="{8598CB10-5BC3-43F1-9A42-43D0D6AF846E}"/>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105" name="Bildobjekt 104">
              <a:extLst>
                <a:ext uri="{FF2B5EF4-FFF2-40B4-BE49-F238E27FC236}">
                  <a16:creationId xmlns:a16="http://schemas.microsoft.com/office/drawing/2014/main" id="{39507396-7EF0-4501-8AD5-03DB71C480F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06792" y="474629"/>
              <a:ext cx="1046200" cy="823819"/>
            </a:xfrm>
            <a:prstGeom prst="rect">
              <a:avLst/>
            </a:prstGeom>
          </p:spPr>
        </p:pic>
        <p:sp>
          <p:nvSpPr>
            <p:cNvPr id="106" name="textruta 105">
              <a:extLst>
                <a:ext uri="{FF2B5EF4-FFF2-40B4-BE49-F238E27FC236}">
                  <a16:creationId xmlns:a16="http://schemas.microsoft.com/office/drawing/2014/main" id="{D6BD84ED-A243-4A68-AE80-6CDDDE3EF0E7}"/>
                </a:ext>
              </a:extLst>
            </p:cNvPr>
            <p:cNvSpPr txBox="1"/>
            <p:nvPr/>
          </p:nvSpPr>
          <p:spPr>
            <a:xfrm>
              <a:off x="5124621" y="409962"/>
              <a:ext cx="1870364" cy="1646605"/>
            </a:xfrm>
            <a:prstGeom prst="rect">
              <a:avLst/>
            </a:prstGeom>
            <a:noFill/>
          </p:spPr>
          <p:txBody>
            <a:bodyPr wrap="square" rtlCol="0">
              <a:spAutoFit/>
            </a:bodyPr>
            <a:lstStyle/>
            <a:p>
              <a:pPr>
                <a:spcAft>
                  <a:spcPts val="600"/>
                </a:spcAft>
              </a:pPr>
              <a:r>
                <a:rPr lang="sv-SE" sz="800" b="1" dirty="0">
                  <a:solidFill>
                    <a:prstClr val="black"/>
                  </a:solidFill>
                </a:rPr>
                <a:t>Riskhantering </a:t>
              </a:r>
            </a:p>
            <a:p>
              <a:pPr>
                <a:spcAft>
                  <a:spcPts val="600"/>
                </a:spcAft>
              </a:pPr>
              <a:r>
                <a:rPr lang="sv-SE" sz="800" dirty="0">
                  <a:solidFill>
                    <a:prstClr val="black"/>
                  </a:solidFill>
                </a:rPr>
                <a:t>Arbetet med </a:t>
              </a:r>
              <a:br>
                <a:rPr lang="sv-SE" sz="800" dirty="0">
                  <a:solidFill>
                    <a:prstClr val="black"/>
                  </a:solidFill>
                </a:rPr>
              </a:br>
              <a:r>
                <a:rPr lang="sv-SE" sz="800" dirty="0"/>
                <a:t>riskhantering </a:t>
              </a:r>
              <a:br>
                <a:rPr lang="sv-SE" sz="800" dirty="0"/>
              </a:br>
              <a:r>
                <a:rPr lang="sv-SE" sz="800" dirty="0"/>
                <a:t>ger er </a:t>
              </a:r>
              <a:r>
                <a:rPr lang="sv-SE" sz="800" dirty="0">
                  <a:solidFill>
                    <a:prstClr val="black"/>
                  </a:solidFill>
                </a:rPr>
                <a:t>underlag </a:t>
              </a:r>
              <a:br>
                <a:rPr lang="sv-SE" sz="800" dirty="0">
                  <a:solidFill>
                    <a:prstClr val="black"/>
                  </a:solidFill>
                </a:rPr>
              </a:br>
              <a:r>
                <a:rPr lang="sv-SE" sz="800" dirty="0"/>
                <a:t>till kontinuitets-</a:t>
              </a:r>
              <a:br>
                <a:rPr lang="sv-SE" sz="800" dirty="0"/>
              </a:br>
              <a:r>
                <a:rPr lang="sv-SE" sz="800" dirty="0"/>
                <a:t>arbetet i form </a:t>
              </a:r>
              <a:br>
                <a:rPr lang="sv-SE" sz="800" dirty="0"/>
              </a:br>
              <a:r>
                <a:rPr lang="sv-SE" sz="800" dirty="0"/>
                <a:t>av identifierade </a:t>
              </a:r>
              <a:br>
                <a:rPr lang="sv-SE" sz="800" dirty="0"/>
              </a:br>
              <a:r>
                <a:rPr lang="sv-SE" sz="800" dirty="0"/>
                <a:t>övergripande risker som organisationen kan utsättas för. Dessa kan vara ett stöd i den riskbedömning av kritiska resurser som görs i kontinuitetshanteringen.</a:t>
              </a:r>
              <a:endParaRPr lang="sv-SE" sz="800" dirty="0">
                <a:latin typeface="Georgia"/>
              </a:endParaRPr>
            </a:p>
          </p:txBody>
        </p:sp>
      </p:grpSp>
      <p:grpSp>
        <p:nvGrpSpPr>
          <p:cNvPr id="81" name="Grupp 80">
            <a:extLst>
              <a:ext uri="{FF2B5EF4-FFF2-40B4-BE49-F238E27FC236}">
                <a16:creationId xmlns:a16="http://schemas.microsoft.com/office/drawing/2014/main" id="{A525338E-E3CD-4383-976F-8251DEBD36EC}"/>
              </a:ext>
              <a:ext uri="{C183D7F6-B498-43B3-948B-1728B52AA6E4}">
                <adec:decorative xmlns:adec="http://schemas.microsoft.com/office/drawing/2017/decorative" xmlns="" val="1"/>
              </a:ext>
            </a:extLst>
          </p:cNvPr>
          <p:cNvGrpSpPr/>
          <p:nvPr/>
        </p:nvGrpSpPr>
        <p:grpSpPr>
          <a:xfrm>
            <a:off x="7347254" y="222820"/>
            <a:ext cx="2179133" cy="2167850"/>
            <a:chOff x="7347254" y="222820"/>
            <a:chExt cx="2179133" cy="2167850"/>
          </a:xfrm>
        </p:grpSpPr>
        <p:grpSp>
          <p:nvGrpSpPr>
            <p:cNvPr id="35" name="Grupp 34">
              <a:extLst>
                <a:ext uri="{FF2B5EF4-FFF2-40B4-BE49-F238E27FC236}">
                  <a16:creationId xmlns:a16="http://schemas.microsoft.com/office/drawing/2014/main" id="{F7E3F874-AD62-4C05-ACAC-91DFE261F2F1}"/>
                </a:ext>
              </a:extLst>
            </p:cNvPr>
            <p:cNvGrpSpPr/>
            <p:nvPr/>
          </p:nvGrpSpPr>
          <p:grpSpPr>
            <a:xfrm>
              <a:off x="7347254" y="222820"/>
              <a:ext cx="2179133" cy="2167850"/>
              <a:chOff x="406399" y="296333"/>
              <a:chExt cx="1933599" cy="2167850"/>
            </a:xfrm>
          </p:grpSpPr>
          <p:sp>
            <p:nvSpPr>
              <p:cNvPr id="36" name="Rektangel 35">
                <a:extLst>
                  <a:ext uri="{FF2B5EF4-FFF2-40B4-BE49-F238E27FC236}">
                    <a16:creationId xmlns:a16="http://schemas.microsoft.com/office/drawing/2014/main" id="{3F07D9B0-F248-402F-BB9E-DF20311763F3}"/>
                  </a:ext>
                </a:extLst>
              </p:cNvPr>
              <p:cNvSpPr/>
              <p:nvPr/>
            </p:nvSpPr>
            <p:spPr>
              <a:xfrm>
                <a:off x="406399" y="296333"/>
                <a:ext cx="1933599" cy="20662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7" name="Likbent triangel 36">
                <a:extLst>
                  <a:ext uri="{FF2B5EF4-FFF2-40B4-BE49-F238E27FC236}">
                    <a16:creationId xmlns:a16="http://schemas.microsoft.com/office/drawing/2014/main" id="{628F1C82-660B-467C-9254-6B2FEFDC6237}"/>
                  </a:ext>
                </a:extLst>
              </p:cNvPr>
              <p:cNvSpPr/>
              <p:nvPr/>
            </p:nvSpPr>
            <p:spPr>
              <a:xfrm rot="10800000">
                <a:off x="1267364" y="2362198"/>
                <a:ext cx="211667" cy="10198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70" name="textruta 69">
              <a:extLst>
                <a:ext uri="{FF2B5EF4-FFF2-40B4-BE49-F238E27FC236}">
                  <a16:creationId xmlns:a16="http://schemas.microsoft.com/office/drawing/2014/main" id="{7CD69A79-5DBB-4C27-887E-C610571FE0D2}"/>
                </a:ext>
              </a:extLst>
            </p:cNvPr>
            <p:cNvSpPr txBox="1"/>
            <p:nvPr/>
          </p:nvSpPr>
          <p:spPr>
            <a:xfrm>
              <a:off x="7501638" y="964638"/>
              <a:ext cx="1870364" cy="523220"/>
            </a:xfrm>
            <a:prstGeom prst="rect">
              <a:avLst/>
            </a:prstGeom>
            <a:noFill/>
          </p:spPr>
          <p:txBody>
            <a:bodyPr wrap="square" rtlCol="0">
              <a:spAutoFit/>
            </a:bodyPr>
            <a:lstStyle/>
            <a:p>
              <a:pPr algn="ctr">
                <a:spcAft>
                  <a:spcPts val="600"/>
                </a:spcAft>
              </a:pPr>
              <a:r>
                <a:rPr lang="sv-SE" sz="1400" b="1" dirty="0">
                  <a:solidFill>
                    <a:schemeClr val="bg1"/>
                  </a:solidFill>
                </a:rPr>
                <a:t>Informations-säkerhet</a:t>
              </a:r>
            </a:p>
          </p:txBody>
        </p:sp>
      </p:grpSp>
      <p:grpSp>
        <p:nvGrpSpPr>
          <p:cNvPr id="109" name="Grupp 108">
            <a:extLst>
              <a:ext uri="{FF2B5EF4-FFF2-40B4-BE49-F238E27FC236}">
                <a16:creationId xmlns:a16="http://schemas.microsoft.com/office/drawing/2014/main" id="{6BD42AEC-9CB4-47A3-8E86-99E7EF91267E}"/>
              </a:ext>
              <a:ext uri="{C183D7F6-B498-43B3-948B-1728B52AA6E4}">
                <adec:decorative xmlns:adec="http://schemas.microsoft.com/office/drawing/2017/decorative" xmlns="" val="1"/>
              </a:ext>
            </a:extLst>
          </p:cNvPr>
          <p:cNvGrpSpPr/>
          <p:nvPr/>
        </p:nvGrpSpPr>
        <p:grpSpPr>
          <a:xfrm>
            <a:off x="7347254" y="239095"/>
            <a:ext cx="2179133" cy="2167850"/>
            <a:chOff x="7347254" y="222820"/>
            <a:chExt cx="2179133" cy="2167850"/>
          </a:xfrm>
        </p:grpSpPr>
        <p:grpSp>
          <p:nvGrpSpPr>
            <p:cNvPr id="110" name="Grupp 109">
              <a:extLst>
                <a:ext uri="{FF2B5EF4-FFF2-40B4-BE49-F238E27FC236}">
                  <a16:creationId xmlns:a16="http://schemas.microsoft.com/office/drawing/2014/main" id="{66D834C0-4272-4C64-8BD3-D60B07C454A2}"/>
                </a:ext>
              </a:extLst>
            </p:cNvPr>
            <p:cNvGrpSpPr/>
            <p:nvPr/>
          </p:nvGrpSpPr>
          <p:grpSpPr>
            <a:xfrm>
              <a:off x="7347254" y="222820"/>
              <a:ext cx="2179133" cy="2167850"/>
              <a:chOff x="406399" y="296333"/>
              <a:chExt cx="1933599" cy="2167850"/>
            </a:xfrm>
          </p:grpSpPr>
          <p:sp>
            <p:nvSpPr>
              <p:cNvPr id="112" name="Rektangel 111">
                <a:extLst>
                  <a:ext uri="{FF2B5EF4-FFF2-40B4-BE49-F238E27FC236}">
                    <a16:creationId xmlns:a16="http://schemas.microsoft.com/office/drawing/2014/main" id="{6FDC2A20-F3C3-4405-989C-7AA532FCAA6E}"/>
                  </a:ext>
                </a:extLst>
              </p:cNvPr>
              <p:cNvSpPr/>
              <p:nvPr/>
            </p:nvSpPr>
            <p:spPr>
              <a:xfrm>
                <a:off x="406399" y="296333"/>
                <a:ext cx="1933599" cy="20662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3" name="Likbent triangel 112">
                <a:extLst>
                  <a:ext uri="{FF2B5EF4-FFF2-40B4-BE49-F238E27FC236}">
                    <a16:creationId xmlns:a16="http://schemas.microsoft.com/office/drawing/2014/main" id="{7EA19A37-CC5D-4B0C-BDD1-C97C288C6DF9}"/>
                  </a:ext>
                </a:extLst>
              </p:cNvPr>
              <p:cNvSpPr/>
              <p:nvPr/>
            </p:nvSpPr>
            <p:spPr>
              <a:xfrm rot="10800000">
                <a:off x="1267364" y="2362198"/>
                <a:ext cx="211667" cy="10198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111" name="textruta 110">
              <a:extLst>
                <a:ext uri="{FF2B5EF4-FFF2-40B4-BE49-F238E27FC236}">
                  <a16:creationId xmlns:a16="http://schemas.microsoft.com/office/drawing/2014/main" id="{ED021842-52B0-420C-9DEB-5F3450AF599E}"/>
                </a:ext>
              </a:extLst>
            </p:cNvPr>
            <p:cNvSpPr txBox="1"/>
            <p:nvPr/>
          </p:nvSpPr>
          <p:spPr>
            <a:xfrm>
              <a:off x="7501638" y="409962"/>
              <a:ext cx="1870364" cy="1523494"/>
            </a:xfrm>
            <a:prstGeom prst="rect">
              <a:avLst/>
            </a:prstGeom>
            <a:noFill/>
          </p:spPr>
          <p:txBody>
            <a:bodyPr wrap="square" rtlCol="0">
              <a:spAutoFit/>
            </a:bodyPr>
            <a:lstStyle/>
            <a:p>
              <a:pPr>
                <a:spcAft>
                  <a:spcPts val="600"/>
                </a:spcAft>
              </a:pPr>
              <a:r>
                <a:rPr lang="sv-SE" sz="800" b="1" dirty="0">
                  <a:solidFill>
                    <a:schemeClr val="bg1"/>
                  </a:solidFill>
                </a:rPr>
                <a:t>Informationssäkerhet</a:t>
              </a:r>
            </a:p>
            <a:p>
              <a:r>
                <a:rPr lang="sv-SE" sz="800" dirty="0">
                  <a:solidFill>
                    <a:schemeClr val="bg1"/>
                  </a:solidFill>
                </a:rPr>
                <a:t>Genom kontinuitetshantering får ni kunskap om vilken information som måste vara tillgänglig och korrekt samt vad som endast behöriga personer får ta del av. Det ger bra underlag för krav på skyddsnivå på informationen från verksamheten. Kontinuitetshantering stödjer därmed ert systematiska informationssäkerhetsarbete. </a:t>
              </a:r>
            </a:p>
          </p:txBody>
        </p:sp>
      </p:grpSp>
      <p:grpSp>
        <p:nvGrpSpPr>
          <p:cNvPr id="82" name="Grupp 81">
            <a:extLst>
              <a:ext uri="{FF2B5EF4-FFF2-40B4-BE49-F238E27FC236}">
                <a16:creationId xmlns:a16="http://schemas.microsoft.com/office/drawing/2014/main" id="{E10455DE-F8F7-4C53-85D1-73379C6DD74D}"/>
              </a:ext>
              <a:ext uri="{C183D7F6-B498-43B3-948B-1728B52AA6E4}">
                <adec:decorative xmlns:adec="http://schemas.microsoft.com/office/drawing/2017/decorative" xmlns="" val="1"/>
              </a:ext>
            </a:extLst>
          </p:cNvPr>
          <p:cNvGrpSpPr/>
          <p:nvPr/>
        </p:nvGrpSpPr>
        <p:grpSpPr>
          <a:xfrm>
            <a:off x="9724270" y="222820"/>
            <a:ext cx="2179133" cy="2167850"/>
            <a:chOff x="9724270" y="222820"/>
            <a:chExt cx="2179133" cy="2167850"/>
          </a:xfrm>
        </p:grpSpPr>
        <p:grpSp>
          <p:nvGrpSpPr>
            <p:cNvPr id="38" name="Grupp 37">
              <a:extLst>
                <a:ext uri="{FF2B5EF4-FFF2-40B4-BE49-F238E27FC236}">
                  <a16:creationId xmlns:a16="http://schemas.microsoft.com/office/drawing/2014/main" id="{E2F92794-5A88-447B-8DC5-8392178FF479}"/>
                </a:ext>
              </a:extLst>
            </p:cNvPr>
            <p:cNvGrpSpPr/>
            <p:nvPr/>
          </p:nvGrpSpPr>
          <p:grpSpPr>
            <a:xfrm>
              <a:off x="9724270" y="222820"/>
              <a:ext cx="2179133" cy="2167850"/>
              <a:chOff x="406399" y="296333"/>
              <a:chExt cx="1933599" cy="2167850"/>
            </a:xfrm>
            <a:solidFill>
              <a:schemeClr val="bg1"/>
            </a:solidFill>
          </p:grpSpPr>
          <p:sp>
            <p:nvSpPr>
              <p:cNvPr id="39" name="Rektangel 38">
                <a:extLst>
                  <a:ext uri="{FF2B5EF4-FFF2-40B4-BE49-F238E27FC236}">
                    <a16:creationId xmlns:a16="http://schemas.microsoft.com/office/drawing/2014/main" id="{6F05829B-A7BA-45B5-B043-E81D70A56335}"/>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0" name="Likbent triangel 39">
                <a:extLst>
                  <a:ext uri="{FF2B5EF4-FFF2-40B4-BE49-F238E27FC236}">
                    <a16:creationId xmlns:a16="http://schemas.microsoft.com/office/drawing/2014/main" id="{AA835FD2-2E07-4D38-83E3-7A1D4190F4F2}"/>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63" name="Bildobjekt 62">
              <a:extLst>
                <a:ext uri="{FF2B5EF4-FFF2-40B4-BE49-F238E27FC236}">
                  <a16:creationId xmlns:a16="http://schemas.microsoft.com/office/drawing/2014/main" id="{3ABA091A-DA55-47CE-88A9-C8E4BF97094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377904" y="807757"/>
              <a:ext cx="893280" cy="1257010"/>
            </a:xfrm>
            <a:prstGeom prst="rect">
              <a:avLst/>
            </a:prstGeom>
          </p:spPr>
        </p:pic>
        <p:sp>
          <p:nvSpPr>
            <p:cNvPr id="71" name="textruta 70">
              <a:extLst>
                <a:ext uri="{FF2B5EF4-FFF2-40B4-BE49-F238E27FC236}">
                  <a16:creationId xmlns:a16="http://schemas.microsoft.com/office/drawing/2014/main" id="{96875360-7C1E-4928-BBA0-AD49B9450320}"/>
                </a:ext>
              </a:extLst>
            </p:cNvPr>
            <p:cNvSpPr txBox="1"/>
            <p:nvPr/>
          </p:nvSpPr>
          <p:spPr>
            <a:xfrm>
              <a:off x="9878654" y="409962"/>
              <a:ext cx="1870364" cy="307777"/>
            </a:xfrm>
            <a:prstGeom prst="rect">
              <a:avLst/>
            </a:prstGeom>
            <a:noFill/>
          </p:spPr>
          <p:txBody>
            <a:bodyPr wrap="square" rtlCol="0">
              <a:spAutoFit/>
            </a:bodyPr>
            <a:lstStyle/>
            <a:p>
              <a:pPr algn="ctr">
                <a:spcAft>
                  <a:spcPts val="600"/>
                </a:spcAft>
              </a:pPr>
              <a:r>
                <a:rPr lang="sv-SE" sz="1400" b="1" dirty="0">
                  <a:solidFill>
                    <a:prstClr val="black"/>
                  </a:solidFill>
                </a:rPr>
                <a:t>Säkerhetsskydd</a:t>
              </a:r>
            </a:p>
          </p:txBody>
        </p:sp>
      </p:grpSp>
      <p:grpSp>
        <p:nvGrpSpPr>
          <p:cNvPr id="114" name="Grupp 113">
            <a:extLst>
              <a:ext uri="{FF2B5EF4-FFF2-40B4-BE49-F238E27FC236}">
                <a16:creationId xmlns:a16="http://schemas.microsoft.com/office/drawing/2014/main" id="{24E70033-CF64-4563-B633-B0199850F8B0}"/>
              </a:ext>
              <a:ext uri="{C183D7F6-B498-43B3-948B-1728B52AA6E4}">
                <adec:decorative xmlns:adec="http://schemas.microsoft.com/office/drawing/2017/decorative" xmlns="" val="1"/>
              </a:ext>
            </a:extLst>
          </p:cNvPr>
          <p:cNvGrpSpPr/>
          <p:nvPr/>
        </p:nvGrpSpPr>
        <p:grpSpPr>
          <a:xfrm>
            <a:off x="9724270" y="239095"/>
            <a:ext cx="2179133" cy="2167850"/>
            <a:chOff x="9724270" y="222820"/>
            <a:chExt cx="2179133" cy="2167850"/>
          </a:xfrm>
        </p:grpSpPr>
        <p:grpSp>
          <p:nvGrpSpPr>
            <p:cNvPr id="115" name="Grupp 114">
              <a:extLst>
                <a:ext uri="{FF2B5EF4-FFF2-40B4-BE49-F238E27FC236}">
                  <a16:creationId xmlns:a16="http://schemas.microsoft.com/office/drawing/2014/main" id="{C6B79DF5-BBCB-42AB-9C47-1AC92F2C8606}"/>
                </a:ext>
              </a:extLst>
            </p:cNvPr>
            <p:cNvGrpSpPr/>
            <p:nvPr/>
          </p:nvGrpSpPr>
          <p:grpSpPr>
            <a:xfrm>
              <a:off x="9724270" y="222820"/>
              <a:ext cx="2179133" cy="2167850"/>
              <a:chOff x="406399" y="296333"/>
              <a:chExt cx="1933599" cy="2167850"/>
            </a:xfrm>
            <a:solidFill>
              <a:schemeClr val="bg1"/>
            </a:solidFill>
          </p:grpSpPr>
          <p:sp>
            <p:nvSpPr>
              <p:cNvPr id="118" name="Rektangel 117">
                <a:extLst>
                  <a:ext uri="{FF2B5EF4-FFF2-40B4-BE49-F238E27FC236}">
                    <a16:creationId xmlns:a16="http://schemas.microsoft.com/office/drawing/2014/main" id="{76A94B2A-FA41-4B01-ABB1-683CE3BB693A}"/>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9" name="Likbent triangel 118">
                <a:extLst>
                  <a:ext uri="{FF2B5EF4-FFF2-40B4-BE49-F238E27FC236}">
                    <a16:creationId xmlns:a16="http://schemas.microsoft.com/office/drawing/2014/main" id="{C68ACCD4-2E7C-42E6-8958-4C687726DD5B}"/>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116" name="Bildobjekt 115">
              <a:extLst>
                <a:ext uri="{FF2B5EF4-FFF2-40B4-BE49-F238E27FC236}">
                  <a16:creationId xmlns:a16="http://schemas.microsoft.com/office/drawing/2014/main" id="{2F1EB5EF-56B8-44AA-A003-DA969B7DEFE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960540" y="428251"/>
              <a:ext cx="821960" cy="1156650"/>
            </a:xfrm>
            <a:prstGeom prst="rect">
              <a:avLst/>
            </a:prstGeom>
          </p:spPr>
        </p:pic>
        <p:sp>
          <p:nvSpPr>
            <p:cNvPr id="117" name="textruta 116">
              <a:extLst>
                <a:ext uri="{FF2B5EF4-FFF2-40B4-BE49-F238E27FC236}">
                  <a16:creationId xmlns:a16="http://schemas.microsoft.com/office/drawing/2014/main" id="{B94CBCD2-B8C5-43DC-8571-4C405D9C06B9}"/>
                </a:ext>
              </a:extLst>
            </p:cNvPr>
            <p:cNvSpPr txBox="1"/>
            <p:nvPr/>
          </p:nvSpPr>
          <p:spPr>
            <a:xfrm>
              <a:off x="9878654" y="409962"/>
              <a:ext cx="1870364" cy="1646605"/>
            </a:xfrm>
            <a:prstGeom prst="rect">
              <a:avLst/>
            </a:prstGeom>
            <a:noFill/>
          </p:spPr>
          <p:txBody>
            <a:bodyPr wrap="square" rtlCol="0">
              <a:spAutoFit/>
            </a:bodyPr>
            <a:lstStyle/>
            <a:p>
              <a:pPr>
                <a:spcAft>
                  <a:spcPts val="600"/>
                </a:spcAft>
              </a:pPr>
              <a:r>
                <a:rPr lang="sv-SE" sz="800" b="1" dirty="0">
                  <a:solidFill>
                    <a:prstClr val="black"/>
                  </a:solidFill>
                </a:rPr>
                <a:t>Säkerhetsskydd</a:t>
              </a:r>
            </a:p>
            <a:p>
              <a:r>
                <a:rPr lang="sv-SE" sz="800" dirty="0">
                  <a:solidFill>
                    <a:prstClr val="black"/>
                  </a:solidFill>
                </a:rPr>
                <a:t>Kontinuitetshantering </a:t>
              </a:r>
              <a:br>
                <a:rPr lang="sv-SE" sz="800" dirty="0">
                  <a:solidFill>
                    <a:prstClr val="black"/>
                  </a:solidFill>
                </a:rPr>
              </a:br>
              <a:r>
                <a:rPr lang="sv-SE" sz="800" dirty="0">
                  <a:solidFill>
                    <a:prstClr val="black"/>
                  </a:solidFill>
                </a:rPr>
                <a:t>hjälper er att identifiera </a:t>
              </a:r>
              <a:br>
                <a:rPr lang="sv-SE" sz="800" dirty="0">
                  <a:solidFill>
                    <a:prstClr val="black"/>
                  </a:solidFill>
                </a:rPr>
              </a:br>
              <a:r>
                <a:rPr lang="sv-SE" sz="800" dirty="0">
                  <a:solidFill>
                    <a:prstClr val="black"/>
                  </a:solidFill>
                </a:rPr>
                <a:t>vilka skyddsåtgärder som </a:t>
              </a:r>
              <a:br>
                <a:rPr lang="sv-SE" sz="800" dirty="0">
                  <a:solidFill>
                    <a:prstClr val="black"/>
                  </a:solidFill>
                </a:rPr>
              </a:br>
              <a:r>
                <a:rPr lang="sv-SE" sz="800" dirty="0">
                  <a:solidFill>
                    <a:prstClr val="black"/>
                  </a:solidFill>
                </a:rPr>
                <a:t>behöver vidtas för att </a:t>
              </a:r>
              <a:br>
                <a:rPr lang="sv-SE" sz="800" dirty="0">
                  <a:solidFill>
                    <a:prstClr val="black"/>
                  </a:solidFill>
                </a:rPr>
              </a:br>
              <a:r>
                <a:rPr lang="sv-SE" sz="800" dirty="0">
                  <a:solidFill>
                    <a:prstClr val="black"/>
                  </a:solidFill>
                </a:rPr>
                <a:t>skydda säkerhetskänsliga verksamheter. Ni får en bild </a:t>
              </a:r>
              <a:br>
                <a:rPr lang="sv-SE" sz="800" dirty="0">
                  <a:solidFill>
                    <a:prstClr val="black"/>
                  </a:solidFill>
                </a:rPr>
              </a:br>
              <a:r>
                <a:rPr lang="sv-SE" sz="800" dirty="0">
                  <a:solidFill>
                    <a:prstClr val="black"/>
                  </a:solidFill>
                </a:rPr>
                <a:t>av vilka kritiska beroenden </a:t>
              </a:r>
              <a:br>
                <a:rPr lang="sv-SE" sz="800" dirty="0">
                  <a:solidFill>
                    <a:prstClr val="black"/>
                  </a:solidFill>
                </a:rPr>
              </a:br>
              <a:r>
                <a:rPr lang="sv-SE" sz="800" dirty="0">
                  <a:solidFill>
                    <a:prstClr val="black"/>
                  </a:solidFill>
                </a:rPr>
                <a:t>er säkerhetskänsliga </a:t>
              </a:r>
              <a:br>
                <a:rPr lang="sv-SE" sz="800" dirty="0">
                  <a:solidFill>
                    <a:prstClr val="black"/>
                  </a:solidFill>
                </a:rPr>
              </a:br>
              <a:r>
                <a:rPr lang="sv-SE" sz="800" dirty="0">
                  <a:solidFill>
                    <a:prstClr val="black"/>
                  </a:solidFill>
                </a:rPr>
                <a:t>verksamhet har, vilka reservrutiner som finns och vilka konsekvenser </a:t>
              </a:r>
              <a:br>
                <a:rPr lang="sv-SE" sz="800" dirty="0">
                  <a:solidFill>
                    <a:prstClr val="black"/>
                  </a:solidFill>
                </a:rPr>
              </a:br>
              <a:r>
                <a:rPr lang="sv-SE" sz="800" dirty="0">
                  <a:solidFill>
                    <a:prstClr val="black"/>
                  </a:solidFill>
                </a:rPr>
                <a:t>ett bortfall skulle få.</a:t>
              </a:r>
              <a:endParaRPr lang="sv-SE" sz="800" dirty="0">
                <a:solidFill>
                  <a:prstClr val="black"/>
                </a:solidFill>
                <a:latin typeface="Georgia"/>
              </a:endParaRPr>
            </a:p>
          </p:txBody>
        </p:sp>
      </p:grpSp>
      <p:grpSp>
        <p:nvGrpSpPr>
          <p:cNvPr id="83" name="Grupp 82">
            <a:extLst>
              <a:ext uri="{FF2B5EF4-FFF2-40B4-BE49-F238E27FC236}">
                <a16:creationId xmlns:a16="http://schemas.microsoft.com/office/drawing/2014/main" id="{3CDF1FF9-0F16-4A72-BEAD-ADF9E14FB5FF}"/>
              </a:ext>
              <a:ext uri="{C183D7F6-B498-43B3-948B-1728B52AA6E4}">
                <adec:decorative xmlns:adec="http://schemas.microsoft.com/office/drawing/2017/decorative" xmlns="" val="1"/>
              </a:ext>
            </a:extLst>
          </p:cNvPr>
          <p:cNvGrpSpPr/>
          <p:nvPr/>
        </p:nvGrpSpPr>
        <p:grpSpPr>
          <a:xfrm>
            <a:off x="216203" y="4498487"/>
            <a:ext cx="2179133" cy="2167850"/>
            <a:chOff x="216203" y="4498487"/>
            <a:chExt cx="2179133" cy="2167850"/>
          </a:xfrm>
          <a:solidFill>
            <a:srgbClr val="D63333"/>
          </a:solidFill>
        </p:grpSpPr>
        <p:grpSp>
          <p:nvGrpSpPr>
            <p:cNvPr id="41" name="Grupp 40">
              <a:extLst>
                <a:ext uri="{FF2B5EF4-FFF2-40B4-BE49-F238E27FC236}">
                  <a16:creationId xmlns:a16="http://schemas.microsoft.com/office/drawing/2014/main" id="{60EB06AB-49D2-43D6-8EF6-8A43BF182BDF}"/>
                </a:ext>
              </a:extLst>
            </p:cNvPr>
            <p:cNvGrpSpPr/>
            <p:nvPr/>
          </p:nvGrpSpPr>
          <p:grpSpPr>
            <a:xfrm flipV="1">
              <a:off x="216203" y="4498487"/>
              <a:ext cx="2179133" cy="2167850"/>
              <a:chOff x="406399" y="296333"/>
              <a:chExt cx="1933599" cy="2167850"/>
            </a:xfrm>
            <a:grpFill/>
          </p:grpSpPr>
          <p:sp>
            <p:nvSpPr>
              <p:cNvPr id="42" name="Rektangel 41">
                <a:extLst>
                  <a:ext uri="{FF2B5EF4-FFF2-40B4-BE49-F238E27FC236}">
                    <a16:creationId xmlns:a16="http://schemas.microsoft.com/office/drawing/2014/main" id="{D993946B-5165-4506-BE8F-99AD40EC8DE6}"/>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3" name="Likbent triangel 42">
                <a:extLst>
                  <a:ext uri="{FF2B5EF4-FFF2-40B4-BE49-F238E27FC236}">
                    <a16:creationId xmlns:a16="http://schemas.microsoft.com/office/drawing/2014/main" id="{7D455CEF-1035-45D5-87ED-EFC98C15AE0F}"/>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72" name="textruta 71">
              <a:extLst>
                <a:ext uri="{FF2B5EF4-FFF2-40B4-BE49-F238E27FC236}">
                  <a16:creationId xmlns:a16="http://schemas.microsoft.com/office/drawing/2014/main" id="{84CE8785-F5DB-46C1-B652-5D23AAE75AB9}"/>
                </a:ext>
              </a:extLst>
            </p:cNvPr>
            <p:cNvSpPr txBox="1"/>
            <p:nvPr/>
          </p:nvSpPr>
          <p:spPr>
            <a:xfrm>
              <a:off x="370587" y="5357486"/>
              <a:ext cx="1870364" cy="523220"/>
            </a:xfrm>
            <a:prstGeom prst="rect">
              <a:avLst/>
            </a:prstGeom>
            <a:noFill/>
            <a:ln>
              <a:noFill/>
            </a:ln>
          </p:spPr>
          <p:txBody>
            <a:bodyPr wrap="square" rtlCol="0">
              <a:spAutoFit/>
            </a:bodyPr>
            <a:lstStyle/>
            <a:p>
              <a:pPr algn="ctr">
                <a:spcAft>
                  <a:spcPts val="600"/>
                </a:spcAft>
              </a:pPr>
              <a:r>
                <a:rPr lang="sv-SE" sz="1400" b="1" dirty="0">
                  <a:solidFill>
                    <a:schemeClr val="bg1"/>
                  </a:solidFill>
                </a:rPr>
                <a:t>Hantering av händelser</a:t>
              </a:r>
            </a:p>
          </p:txBody>
        </p:sp>
      </p:grpSp>
      <p:grpSp>
        <p:nvGrpSpPr>
          <p:cNvPr id="120" name="Grupp 119">
            <a:extLst>
              <a:ext uri="{FF2B5EF4-FFF2-40B4-BE49-F238E27FC236}">
                <a16:creationId xmlns:a16="http://schemas.microsoft.com/office/drawing/2014/main" id="{6EEE9421-E10E-4772-8112-54A8A1DF4316}"/>
              </a:ext>
              <a:ext uri="{C183D7F6-B498-43B3-948B-1728B52AA6E4}">
                <adec:decorative xmlns:adec="http://schemas.microsoft.com/office/drawing/2017/decorative" xmlns="" val="1"/>
              </a:ext>
            </a:extLst>
          </p:cNvPr>
          <p:cNvGrpSpPr/>
          <p:nvPr/>
        </p:nvGrpSpPr>
        <p:grpSpPr>
          <a:xfrm>
            <a:off x="219165" y="4500562"/>
            <a:ext cx="2179133" cy="2167850"/>
            <a:chOff x="216203" y="4498487"/>
            <a:chExt cx="2179133" cy="2167850"/>
          </a:xfrm>
          <a:solidFill>
            <a:srgbClr val="D63333"/>
          </a:solidFill>
        </p:grpSpPr>
        <p:grpSp>
          <p:nvGrpSpPr>
            <p:cNvPr id="121" name="Grupp 120">
              <a:extLst>
                <a:ext uri="{FF2B5EF4-FFF2-40B4-BE49-F238E27FC236}">
                  <a16:creationId xmlns:a16="http://schemas.microsoft.com/office/drawing/2014/main" id="{0F664487-8F94-425C-A501-F44BE44353FC}"/>
                </a:ext>
              </a:extLst>
            </p:cNvPr>
            <p:cNvGrpSpPr/>
            <p:nvPr/>
          </p:nvGrpSpPr>
          <p:grpSpPr>
            <a:xfrm flipV="1">
              <a:off x="216203" y="4498487"/>
              <a:ext cx="2179133" cy="2167850"/>
              <a:chOff x="406399" y="296333"/>
              <a:chExt cx="1933599" cy="2167850"/>
            </a:xfrm>
            <a:grpFill/>
          </p:grpSpPr>
          <p:sp>
            <p:nvSpPr>
              <p:cNvPr id="123" name="Rektangel 122">
                <a:extLst>
                  <a:ext uri="{FF2B5EF4-FFF2-40B4-BE49-F238E27FC236}">
                    <a16:creationId xmlns:a16="http://schemas.microsoft.com/office/drawing/2014/main" id="{FD4968A9-D4DA-431C-A8CE-14010FAF2C38}"/>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4" name="Likbent triangel 123">
                <a:extLst>
                  <a:ext uri="{FF2B5EF4-FFF2-40B4-BE49-F238E27FC236}">
                    <a16:creationId xmlns:a16="http://schemas.microsoft.com/office/drawing/2014/main" id="{37BBA27B-EB7A-4A3D-A2D0-B72779823312}"/>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122" name="textruta 121">
              <a:extLst>
                <a:ext uri="{FF2B5EF4-FFF2-40B4-BE49-F238E27FC236}">
                  <a16:creationId xmlns:a16="http://schemas.microsoft.com/office/drawing/2014/main" id="{3EF24BED-54EE-4F27-B466-745B67DA71FD}"/>
                </a:ext>
              </a:extLst>
            </p:cNvPr>
            <p:cNvSpPr txBox="1"/>
            <p:nvPr/>
          </p:nvSpPr>
          <p:spPr>
            <a:xfrm>
              <a:off x="370587" y="4757245"/>
              <a:ext cx="1870364" cy="1769715"/>
            </a:xfrm>
            <a:prstGeom prst="rect">
              <a:avLst/>
            </a:prstGeom>
            <a:grpFill/>
            <a:ln>
              <a:noFill/>
            </a:ln>
          </p:spPr>
          <p:txBody>
            <a:bodyPr wrap="square" rtlCol="0">
              <a:spAutoFit/>
            </a:bodyPr>
            <a:lstStyle/>
            <a:p>
              <a:pPr>
                <a:spcAft>
                  <a:spcPts val="600"/>
                </a:spcAft>
              </a:pPr>
              <a:r>
                <a:rPr lang="sv-SE" sz="800" b="1" dirty="0">
                  <a:solidFill>
                    <a:schemeClr val="bg1"/>
                  </a:solidFill>
                </a:rPr>
                <a:t>Hantering av händelser</a:t>
              </a:r>
            </a:p>
            <a:p>
              <a:r>
                <a:rPr lang="sv-SE" sz="800" dirty="0">
                  <a:solidFill>
                    <a:schemeClr val="bg1"/>
                  </a:solidFill>
                </a:rPr>
                <a:t>Kontinuitetshantering ger er kunskap om vilka konsekvenser olika typer av avbrott och störningar kan få för er samhällsviktiga verksamhet. Genom kartläggning av t.ex. kritiska resurser och avbrottstider kan beslutsfattare </a:t>
              </a:r>
              <a:br>
                <a:rPr lang="sv-SE" sz="800" dirty="0">
                  <a:solidFill>
                    <a:schemeClr val="bg1"/>
                  </a:solidFill>
                </a:rPr>
              </a:br>
              <a:r>
                <a:rPr lang="sv-SE" sz="800" dirty="0">
                  <a:solidFill>
                    <a:schemeClr val="bg1"/>
                  </a:solidFill>
                </a:rPr>
                <a:t>i krisorganisationen få hjälp att prioritera åtgärder och verksamheter. Kontinuitetshantering ger även underlag för bl.a. nöd-, reserv- och krisplaner (t.ex. nödvattenplaner </a:t>
              </a:r>
              <a:br>
                <a:rPr lang="sv-SE" sz="800" dirty="0">
                  <a:solidFill>
                    <a:schemeClr val="bg1"/>
                  </a:solidFill>
                </a:rPr>
              </a:br>
              <a:r>
                <a:rPr lang="sv-SE" sz="800" dirty="0">
                  <a:solidFill>
                    <a:schemeClr val="bg1"/>
                  </a:solidFill>
                </a:rPr>
                <a:t>och </a:t>
              </a:r>
              <a:r>
                <a:rPr lang="sv-SE" sz="800" dirty="0" err="1">
                  <a:solidFill>
                    <a:schemeClr val="bg1"/>
                  </a:solidFill>
                </a:rPr>
                <a:t>Styrelsplanering</a:t>
              </a:r>
              <a:r>
                <a:rPr lang="sv-SE" sz="800" dirty="0">
                  <a:solidFill>
                    <a:schemeClr val="bg1"/>
                  </a:solidFill>
                </a:rPr>
                <a:t>). </a:t>
              </a:r>
            </a:p>
          </p:txBody>
        </p:sp>
      </p:grpSp>
      <p:grpSp>
        <p:nvGrpSpPr>
          <p:cNvPr id="84" name="Grupp 83">
            <a:extLst>
              <a:ext uri="{FF2B5EF4-FFF2-40B4-BE49-F238E27FC236}">
                <a16:creationId xmlns:a16="http://schemas.microsoft.com/office/drawing/2014/main" id="{12845E4A-235C-4EB4-8E11-5074B55BAE25}"/>
              </a:ext>
              <a:ext uri="{C183D7F6-B498-43B3-948B-1728B52AA6E4}">
                <adec:decorative xmlns:adec="http://schemas.microsoft.com/office/drawing/2017/decorative" xmlns="" val="1"/>
              </a:ext>
            </a:extLst>
          </p:cNvPr>
          <p:cNvGrpSpPr/>
          <p:nvPr/>
        </p:nvGrpSpPr>
        <p:grpSpPr>
          <a:xfrm>
            <a:off x="2593220" y="4498487"/>
            <a:ext cx="2179133" cy="2167850"/>
            <a:chOff x="2593220" y="4498487"/>
            <a:chExt cx="2179133" cy="2167850"/>
          </a:xfrm>
        </p:grpSpPr>
        <p:grpSp>
          <p:nvGrpSpPr>
            <p:cNvPr id="44" name="Grupp 43">
              <a:extLst>
                <a:ext uri="{FF2B5EF4-FFF2-40B4-BE49-F238E27FC236}">
                  <a16:creationId xmlns:a16="http://schemas.microsoft.com/office/drawing/2014/main" id="{8DC0BABB-C9AD-4895-83E7-1C6770C463E5}"/>
                </a:ext>
              </a:extLst>
            </p:cNvPr>
            <p:cNvGrpSpPr/>
            <p:nvPr/>
          </p:nvGrpSpPr>
          <p:grpSpPr>
            <a:xfrm flipV="1">
              <a:off x="2593220" y="4498487"/>
              <a:ext cx="2179133" cy="2167850"/>
              <a:chOff x="406399" y="296333"/>
              <a:chExt cx="1933599" cy="2167850"/>
            </a:xfrm>
            <a:solidFill>
              <a:schemeClr val="bg1"/>
            </a:solidFill>
          </p:grpSpPr>
          <p:sp>
            <p:nvSpPr>
              <p:cNvPr id="45" name="Rektangel 44">
                <a:extLst>
                  <a:ext uri="{FF2B5EF4-FFF2-40B4-BE49-F238E27FC236}">
                    <a16:creationId xmlns:a16="http://schemas.microsoft.com/office/drawing/2014/main" id="{B42BFD3C-D4FE-4BED-9C33-B099102A13AD}"/>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6" name="Likbent triangel 45">
                <a:extLst>
                  <a:ext uri="{FF2B5EF4-FFF2-40B4-BE49-F238E27FC236}">
                    <a16:creationId xmlns:a16="http://schemas.microsoft.com/office/drawing/2014/main" id="{95FFCB60-F457-4C7D-8962-934B0A691E29}"/>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65" name="Bildobjekt 64">
              <a:extLst>
                <a:ext uri="{FF2B5EF4-FFF2-40B4-BE49-F238E27FC236}">
                  <a16:creationId xmlns:a16="http://schemas.microsoft.com/office/drawing/2014/main" id="{E4F53252-792A-46E2-9185-8C30B1D5E8C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141673" y="5315879"/>
              <a:ext cx="1082224" cy="1217502"/>
            </a:xfrm>
            <a:prstGeom prst="rect">
              <a:avLst/>
            </a:prstGeom>
          </p:spPr>
        </p:pic>
        <p:sp>
          <p:nvSpPr>
            <p:cNvPr id="73" name="textruta 72">
              <a:extLst>
                <a:ext uri="{FF2B5EF4-FFF2-40B4-BE49-F238E27FC236}">
                  <a16:creationId xmlns:a16="http://schemas.microsoft.com/office/drawing/2014/main" id="{91673DE1-A945-4B39-92AC-E8C8C8E9DA74}"/>
                </a:ext>
              </a:extLst>
            </p:cNvPr>
            <p:cNvSpPr txBox="1"/>
            <p:nvPr/>
          </p:nvSpPr>
          <p:spPr>
            <a:xfrm>
              <a:off x="2747604" y="4757245"/>
              <a:ext cx="1870364" cy="523220"/>
            </a:xfrm>
            <a:prstGeom prst="rect">
              <a:avLst/>
            </a:prstGeom>
            <a:noFill/>
          </p:spPr>
          <p:txBody>
            <a:bodyPr wrap="square" rtlCol="0">
              <a:spAutoFit/>
            </a:bodyPr>
            <a:lstStyle/>
            <a:p>
              <a:pPr algn="ctr">
                <a:spcAft>
                  <a:spcPts val="600"/>
                </a:spcAft>
              </a:pPr>
              <a:r>
                <a:rPr lang="sv-SE" sz="1400" b="1" dirty="0"/>
                <a:t>Utbildning och övning</a:t>
              </a:r>
            </a:p>
          </p:txBody>
        </p:sp>
      </p:grpSp>
      <p:grpSp>
        <p:nvGrpSpPr>
          <p:cNvPr id="125" name="Grupp 124">
            <a:extLst>
              <a:ext uri="{FF2B5EF4-FFF2-40B4-BE49-F238E27FC236}">
                <a16:creationId xmlns:a16="http://schemas.microsoft.com/office/drawing/2014/main" id="{0AA7AF6F-050B-427A-8DCC-55763AF7C95F}"/>
              </a:ext>
              <a:ext uri="{C183D7F6-B498-43B3-948B-1728B52AA6E4}">
                <adec:decorative xmlns:adec="http://schemas.microsoft.com/office/drawing/2017/decorative" xmlns="" val="1"/>
              </a:ext>
            </a:extLst>
          </p:cNvPr>
          <p:cNvGrpSpPr/>
          <p:nvPr/>
        </p:nvGrpSpPr>
        <p:grpSpPr>
          <a:xfrm>
            <a:off x="2593220" y="4490048"/>
            <a:ext cx="2179133" cy="2167850"/>
            <a:chOff x="2593220" y="4498487"/>
            <a:chExt cx="2179133" cy="2167850"/>
          </a:xfrm>
        </p:grpSpPr>
        <p:grpSp>
          <p:nvGrpSpPr>
            <p:cNvPr id="126" name="Grupp 125">
              <a:extLst>
                <a:ext uri="{FF2B5EF4-FFF2-40B4-BE49-F238E27FC236}">
                  <a16:creationId xmlns:a16="http://schemas.microsoft.com/office/drawing/2014/main" id="{15D6A5AD-8960-45DE-9E4D-F835E0B11EC7}"/>
                </a:ext>
              </a:extLst>
            </p:cNvPr>
            <p:cNvGrpSpPr/>
            <p:nvPr/>
          </p:nvGrpSpPr>
          <p:grpSpPr>
            <a:xfrm flipV="1">
              <a:off x="2593220" y="4498487"/>
              <a:ext cx="2179133" cy="2167850"/>
              <a:chOff x="406399" y="296333"/>
              <a:chExt cx="1933599" cy="2167850"/>
            </a:xfrm>
            <a:solidFill>
              <a:schemeClr val="bg1"/>
            </a:solidFill>
          </p:grpSpPr>
          <p:sp>
            <p:nvSpPr>
              <p:cNvPr id="129" name="Rektangel 128">
                <a:extLst>
                  <a:ext uri="{FF2B5EF4-FFF2-40B4-BE49-F238E27FC236}">
                    <a16:creationId xmlns:a16="http://schemas.microsoft.com/office/drawing/2014/main" id="{54B6298C-76B9-4C73-90F7-DF29B57442D3}"/>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0" name="Likbent triangel 129">
                <a:extLst>
                  <a:ext uri="{FF2B5EF4-FFF2-40B4-BE49-F238E27FC236}">
                    <a16:creationId xmlns:a16="http://schemas.microsoft.com/office/drawing/2014/main" id="{5D39284B-B221-4FB2-A3BE-B768ABA3A947}"/>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127" name="Bildobjekt 126">
              <a:extLst>
                <a:ext uri="{FF2B5EF4-FFF2-40B4-BE49-F238E27FC236}">
                  <a16:creationId xmlns:a16="http://schemas.microsoft.com/office/drawing/2014/main" id="{88F00FEE-A3B2-4F88-8232-76EEB236593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730751" y="5464382"/>
              <a:ext cx="914985" cy="1029358"/>
            </a:xfrm>
            <a:prstGeom prst="rect">
              <a:avLst/>
            </a:prstGeom>
          </p:spPr>
        </p:pic>
        <p:sp>
          <p:nvSpPr>
            <p:cNvPr id="128" name="textruta 127">
              <a:extLst>
                <a:ext uri="{FF2B5EF4-FFF2-40B4-BE49-F238E27FC236}">
                  <a16:creationId xmlns:a16="http://schemas.microsoft.com/office/drawing/2014/main" id="{469AB104-7B9F-4443-800E-F3FCEBFB75D8}"/>
                </a:ext>
              </a:extLst>
            </p:cNvPr>
            <p:cNvSpPr txBox="1"/>
            <p:nvPr/>
          </p:nvSpPr>
          <p:spPr>
            <a:xfrm>
              <a:off x="2747604" y="4757245"/>
              <a:ext cx="1870364" cy="1523494"/>
            </a:xfrm>
            <a:prstGeom prst="rect">
              <a:avLst/>
            </a:prstGeom>
            <a:noFill/>
          </p:spPr>
          <p:txBody>
            <a:bodyPr wrap="square" rtlCol="0">
              <a:spAutoFit/>
            </a:bodyPr>
            <a:lstStyle/>
            <a:p>
              <a:pPr>
                <a:spcAft>
                  <a:spcPts val="600"/>
                </a:spcAft>
              </a:pPr>
              <a:r>
                <a:rPr lang="sv-SE" sz="800" b="1" dirty="0"/>
                <a:t>Utbildning och övning</a:t>
              </a:r>
            </a:p>
            <a:p>
              <a:r>
                <a:rPr lang="sv-SE" sz="800" dirty="0"/>
                <a:t>Genom att kartlägga och analysera er samhällsviktiga verksamhet får ni underlag till utbildnings- och övningsplaneringen. Exempelvis vilka verksamheter som bör prioriteras i utbildning </a:t>
              </a:r>
              <a:br>
                <a:rPr lang="sv-SE" sz="800" dirty="0"/>
              </a:br>
              <a:r>
                <a:rPr lang="sv-SE" sz="800" dirty="0"/>
                <a:t>och övning, samt </a:t>
              </a:r>
              <a:br>
                <a:rPr lang="sv-SE" sz="800" dirty="0"/>
              </a:br>
              <a:r>
                <a:rPr lang="sv-SE" sz="800" dirty="0"/>
                <a:t>vilka reservrutiner </a:t>
              </a:r>
              <a:br>
                <a:rPr lang="sv-SE" sz="800" dirty="0"/>
              </a:br>
              <a:r>
                <a:rPr lang="sv-SE" sz="800" dirty="0"/>
                <a:t>och funktioner </a:t>
              </a:r>
              <a:br>
                <a:rPr lang="sv-SE" sz="800" dirty="0"/>
              </a:br>
              <a:r>
                <a:rPr lang="sv-SE" sz="800" dirty="0"/>
                <a:t>som ska övas.</a:t>
              </a:r>
            </a:p>
          </p:txBody>
        </p:sp>
      </p:grpSp>
      <p:grpSp>
        <p:nvGrpSpPr>
          <p:cNvPr id="85" name="Grupp 84">
            <a:extLst>
              <a:ext uri="{FF2B5EF4-FFF2-40B4-BE49-F238E27FC236}">
                <a16:creationId xmlns:a16="http://schemas.microsoft.com/office/drawing/2014/main" id="{F80E03C8-7B4F-4589-96E9-6767146C8ED5}"/>
              </a:ext>
              <a:ext uri="{C183D7F6-B498-43B3-948B-1728B52AA6E4}">
                <adec:decorative xmlns:adec="http://schemas.microsoft.com/office/drawing/2017/decorative" xmlns="" val="1"/>
              </a:ext>
            </a:extLst>
          </p:cNvPr>
          <p:cNvGrpSpPr/>
          <p:nvPr/>
        </p:nvGrpSpPr>
        <p:grpSpPr>
          <a:xfrm>
            <a:off x="4970237" y="4498487"/>
            <a:ext cx="2179133" cy="2167850"/>
            <a:chOff x="4970237" y="4498487"/>
            <a:chExt cx="2179133" cy="2167850"/>
          </a:xfrm>
          <a:solidFill>
            <a:srgbClr val="9B5279"/>
          </a:solidFill>
        </p:grpSpPr>
        <p:grpSp>
          <p:nvGrpSpPr>
            <p:cNvPr id="47" name="Grupp 46">
              <a:extLst>
                <a:ext uri="{FF2B5EF4-FFF2-40B4-BE49-F238E27FC236}">
                  <a16:creationId xmlns:a16="http://schemas.microsoft.com/office/drawing/2014/main" id="{AAB73397-1350-4B2A-B51E-462DAAC5A4BA}"/>
                </a:ext>
              </a:extLst>
            </p:cNvPr>
            <p:cNvGrpSpPr/>
            <p:nvPr/>
          </p:nvGrpSpPr>
          <p:grpSpPr>
            <a:xfrm flipV="1">
              <a:off x="4970237" y="4498487"/>
              <a:ext cx="2179133" cy="2167850"/>
              <a:chOff x="406399" y="296333"/>
              <a:chExt cx="1933599" cy="2167850"/>
            </a:xfrm>
            <a:grpFill/>
          </p:grpSpPr>
          <p:sp>
            <p:nvSpPr>
              <p:cNvPr id="48" name="Rektangel 47">
                <a:extLst>
                  <a:ext uri="{FF2B5EF4-FFF2-40B4-BE49-F238E27FC236}">
                    <a16:creationId xmlns:a16="http://schemas.microsoft.com/office/drawing/2014/main" id="{5728CB6A-ED3E-445F-8900-43FDD73F298C}"/>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9" name="Likbent triangel 48">
                <a:extLst>
                  <a:ext uri="{FF2B5EF4-FFF2-40B4-BE49-F238E27FC236}">
                    <a16:creationId xmlns:a16="http://schemas.microsoft.com/office/drawing/2014/main" id="{0C94F109-5848-4CF7-A451-A324083622B1}"/>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74" name="textruta 73">
              <a:extLst>
                <a:ext uri="{FF2B5EF4-FFF2-40B4-BE49-F238E27FC236}">
                  <a16:creationId xmlns:a16="http://schemas.microsoft.com/office/drawing/2014/main" id="{C35CE16C-E852-40F7-AFD6-DD2980E02368}"/>
                </a:ext>
              </a:extLst>
            </p:cNvPr>
            <p:cNvSpPr txBox="1"/>
            <p:nvPr/>
          </p:nvSpPr>
          <p:spPr>
            <a:xfrm>
              <a:off x="5124621" y="5479516"/>
              <a:ext cx="1870364" cy="307777"/>
            </a:xfrm>
            <a:prstGeom prst="rect">
              <a:avLst/>
            </a:prstGeom>
            <a:noFill/>
            <a:ln>
              <a:noFill/>
            </a:ln>
          </p:spPr>
          <p:txBody>
            <a:bodyPr wrap="square" rtlCol="0">
              <a:spAutoFit/>
            </a:bodyPr>
            <a:lstStyle/>
            <a:p>
              <a:pPr algn="ctr">
                <a:spcAft>
                  <a:spcPts val="600"/>
                </a:spcAft>
              </a:pPr>
              <a:r>
                <a:rPr lang="sv-SE" sz="1400" b="1" dirty="0">
                  <a:solidFill>
                    <a:schemeClr val="bg1"/>
                  </a:solidFill>
                </a:rPr>
                <a:t>Civilt försvar</a:t>
              </a:r>
            </a:p>
          </p:txBody>
        </p:sp>
      </p:grpSp>
      <p:grpSp>
        <p:nvGrpSpPr>
          <p:cNvPr id="131" name="Grupp 130">
            <a:extLst>
              <a:ext uri="{FF2B5EF4-FFF2-40B4-BE49-F238E27FC236}">
                <a16:creationId xmlns:a16="http://schemas.microsoft.com/office/drawing/2014/main" id="{7113A92E-714B-4E21-BE47-E956BA862EF9}"/>
              </a:ext>
              <a:ext uri="{C183D7F6-B498-43B3-948B-1728B52AA6E4}">
                <adec:decorative xmlns:adec="http://schemas.microsoft.com/office/drawing/2017/decorative" xmlns="" val="1"/>
              </a:ext>
            </a:extLst>
          </p:cNvPr>
          <p:cNvGrpSpPr/>
          <p:nvPr/>
        </p:nvGrpSpPr>
        <p:grpSpPr>
          <a:xfrm>
            <a:off x="4975130" y="4498743"/>
            <a:ext cx="2179133" cy="2167850"/>
            <a:chOff x="4970237" y="4498487"/>
            <a:chExt cx="2179133" cy="2167850"/>
          </a:xfrm>
          <a:solidFill>
            <a:srgbClr val="9B5279"/>
          </a:solidFill>
        </p:grpSpPr>
        <p:grpSp>
          <p:nvGrpSpPr>
            <p:cNvPr id="132" name="Grupp 131">
              <a:extLst>
                <a:ext uri="{FF2B5EF4-FFF2-40B4-BE49-F238E27FC236}">
                  <a16:creationId xmlns:a16="http://schemas.microsoft.com/office/drawing/2014/main" id="{592F490C-689B-4105-BF05-F086BB07D32B}"/>
                </a:ext>
              </a:extLst>
            </p:cNvPr>
            <p:cNvGrpSpPr/>
            <p:nvPr/>
          </p:nvGrpSpPr>
          <p:grpSpPr>
            <a:xfrm flipV="1">
              <a:off x="4970237" y="4498487"/>
              <a:ext cx="2179133" cy="2167850"/>
              <a:chOff x="406399" y="296333"/>
              <a:chExt cx="1933599" cy="2167850"/>
            </a:xfrm>
            <a:grpFill/>
          </p:grpSpPr>
          <p:sp>
            <p:nvSpPr>
              <p:cNvPr id="134" name="Rektangel 133">
                <a:extLst>
                  <a:ext uri="{FF2B5EF4-FFF2-40B4-BE49-F238E27FC236}">
                    <a16:creationId xmlns:a16="http://schemas.microsoft.com/office/drawing/2014/main" id="{6631EBDE-6371-4DC7-8B2E-5C839A78B328}"/>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5" name="Likbent triangel 134">
                <a:extLst>
                  <a:ext uri="{FF2B5EF4-FFF2-40B4-BE49-F238E27FC236}">
                    <a16:creationId xmlns:a16="http://schemas.microsoft.com/office/drawing/2014/main" id="{667C676E-2F9F-46C4-8E18-32FD5ECAC844}"/>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133" name="textruta 132">
              <a:extLst>
                <a:ext uri="{FF2B5EF4-FFF2-40B4-BE49-F238E27FC236}">
                  <a16:creationId xmlns:a16="http://schemas.microsoft.com/office/drawing/2014/main" id="{002A77BD-10BD-47B7-A6EE-D20832B0A2C1}"/>
                </a:ext>
              </a:extLst>
            </p:cNvPr>
            <p:cNvSpPr txBox="1"/>
            <p:nvPr/>
          </p:nvSpPr>
          <p:spPr>
            <a:xfrm>
              <a:off x="5124621" y="4757245"/>
              <a:ext cx="1870364" cy="1400383"/>
            </a:xfrm>
            <a:prstGeom prst="rect">
              <a:avLst/>
            </a:prstGeom>
            <a:grpFill/>
            <a:ln>
              <a:noFill/>
            </a:ln>
          </p:spPr>
          <p:txBody>
            <a:bodyPr wrap="square" rtlCol="0">
              <a:spAutoFit/>
            </a:bodyPr>
            <a:lstStyle/>
            <a:p>
              <a:pPr>
                <a:spcAft>
                  <a:spcPts val="600"/>
                </a:spcAft>
              </a:pPr>
              <a:r>
                <a:rPr lang="sv-SE" sz="800" b="1" dirty="0">
                  <a:solidFill>
                    <a:schemeClr val="bg1"/>
                  </a:solidFill>
                </a:rPr>
                <a:t>Civilt försvar</a:t>
              </a:r>
            </a:p>
            <a:p>
              <a:r>
                <a:rPr lang="sv-SE" sz="800" dirty="0">
                  <a:solidFill>
                    <a:schemeClr val="bg1"/>
                  </a:solidFill>
                </a:rPr>
                <a:t>Kontinuitetshantering är ett verktyg för att kartlägga samhällsviktiga verksamheter och genomföra åtgärder så att de kan upprätthållas oavsett störning - även vid höjd beredskap och ytterst krig. Kraven och möjligheterna till reservlösningar kan för vissa verksamheter se helt annorlunda ut än i fredstid. </a:t>
              </a:r>
            </a:p>
          </p:txBody>
        </p:sp>
      </p:grpSp>
      <p:grpSp>
        <p:nvGrpSpPr>
          <p:cNvPr id="86" name="Grupp 85">
            <a:extLst>
              <a:ext uri="{FF2B5EF4-FFF2-40B4-BE49-F238E27FC236}">
                <a16:creationId xmlns:a16="http://schemas.microsoft.com/office/drawing/2014/main" id="{3BD7E9A6-51D4-46B8-B681-3F9A44E5F765}"/>
              </a:ext>
              <a:ext uri="{C183D7F6-B498-43B3-948B-1728B52AA6E4}">
                <adec:decorative xmlns:adec="http://schemas.microsoft.com/office/drawing/2017/decorative" xmlns="" val="1"/>
              </a:ext>
            </a:extLst>
          </p:cNvPr>
          <p:cNvGrpSpPr/>
          <p:nvPr/>
        </p:nvGrpSpPr>
        <p:grpSpPr>
          <a:xfrm>
            <a:off x="7347254" y="4498487"/>
            <a:ext cx="2179133" cy="2167850"/>
            <a:chOff x="7347254" y="4498487"/>
            <a:chExt cx="2179133" cy="2167850"/>
          </a:xfrm>
        </p:grpSpPr>
        <p:grpSp>
          <p:nvGrpSpPr>
            <p:cNvPr id="50" name="Grupp 49">
              <a:extLst>
                <a:ext uri="{FF2B5EF4-FFF2-40B4-BE49-F238E27FC236}">
                  <a16:creationId xmlns:a16="http://schemas.microsoft.com/office/drawing/2014/main" id="{46A9BF3F-20DA-4B24-BAA0-563205E953B2}"/>
                </a:ext>
              </a:extLst>
            </p:cNvPr>
            <p:cNvGrpSpPr/>
            <p:nvPr/>
          </p:nvGrpSpPr>
          <p:grpSpPr>
            <a:xfrm flipV="1">
              <a:off x="7347254" y="4498487"/>
              <a:ext cx="2179133" cy="2167850"/>
              <a:chOff x="406399" y="296333"/>
              <a:chExt cx="1933599" cy="2167850"/>
            </a:xfrm>
            <a:solidFill>
              <a:schemeClr val="bg1"/>
            </a:solidFill>
          </p:grpSpPr>
          <p:sp>
            <p:nvSpPr>
              <p:cNvPr id="51" name="Rektangel 50">
                <a:extLst>
                  <a:ext uri="{FF2B5EF4-FFF2-40B4-BE49-F238E27FC236}">
                    <a16:creationId xmlns:a16="http://schemas.microsoft.com/office/drawing/2014/main" id="{6E8653E7-A50D-4990-A754-FC6BF31B6B07}"/>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2" name="Likbent triangel 51">
                <a:extLst>
                  <a:ext uri="{FF2B5EF4-FFF2-40B4-BE49-F238E27FC236}">
                    <a16:creationId xmlns:a16="http://schemas.microsoft.com/office/drawing/2014/main" id="{CFEAB715-96C6-491F-B0B2-74E1D38A25C5}"/>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75" name="textruta 74">
              <a:extLst>
                <a:ext uri="{FF2B5EF4-FFF2-40B4-BE49-F238E27FC236}">
                  <a16:creationId xmlns:a16="http://schemas.microsoft.com/office/drawing/2014/main" id="{F207335D-F022-4E81-AD07-53B96067125F}"/>
                </a:ext>
              </a:extLst>
            </p:cNvPr>
            <p:cNvSpPr txBox="1"/>
            <p:nvPr/>
          </p:nvSpPr>
          <p:spPr>
            <a:xfrm>
              <a:off x="7501638" y="5357486"/>
              <a:ext cx="1870364" cy="523220"/>
            </a:xfrm>
            <a:prstGeom prst="rect">
              <a:avLst/>
            </a:prstGeom>
            <a:noFill/>
          </p:spPr>
          <p:txBody>
            <a:bodyPr wrap="square" rtlCol="0">
              <a:spAutoFit/>
            </a:bodyPr>
            <a:lstStyle/>
            <a:p>
              <a:pPr algn="ctr">
                <a:spcAft>
                  <a:spcPts val="600"/>
                </a:spcAft>
              </a:pPr>
              <a:r>
                <a:rPr lang="sv-SE" sz="1400" b="1" dirty="0"/>
                <a:t>Krigsorganisation och krigsplacering</a:t>
              </a:r>
            </a:p>
          </p:txBody>
        </p:sp>
      </p:grpSp>
      <p:grpSp>
        <p:nvGrpSpPr>
          <p:cNvPr id="136" name="Grupp 135">
            <a:extLst>
              <a:ext uri="{FF2B5EF4-FFF2-40B4-BE49-F238E27FC236}">
                <a16:creationId xmlns:a16="http://schemas.microsoft.com/office/drawing/2014/main" id="{4279864E-8735-49FD-8C33-132876E432C9}"/>
              </a:ext>
              <a:ext uri="{C183D7F6-B498-43B3-948B-1728B52AA6E4}">
                <adec:decorative xmlns:adec="http://schemas.microsoft.com/office/drawing/2017/decorative" xmlns="" val="1"/>
              </a:ext>
            </a:extLst>
          </p:cNvPr>
          <p:cNvGrpSpPr/>
          <p:nvPr/>
        </p:nvGrpSpPr>
        <p:grpSpPr>
          <a:xfrm>
            <a:off x="7347254" y="4490048"/>
            <a:ext cx="2179133" cy="2167850"/>
            <a:chOff x="7347254" y="4498487"/>
            <a:chExt cx="2179133" cy="2167850"/>
          </a:xfrm>
        </p:grpSpPr>
        <p:grpSp>
          <p:nvGrpSpPr>
            <p:cNvPr id="137" name="Grupp 136">
              <a:extLst>
                <a:ext uri="{FF2B5EF4-FFF2-40B4-BE49-F238E27FC236}">
                  <a16:creationId xmlns:a16="http://schemas.microsoft.com/office/drawing/2014/main" id="{77700317-FED8-473A-AEB4-C01501DF2017}"/>
                </a:ext>
              </a:extLst>
            </p:cNvPr>
            <p:cNvGrpSpPr/>
            <p:nvPr/>
          </p:nvGrpSpPr>
          <p:grpSpPr>
            <a:xfrm flipV="1">
              <a:off x="7347254" y="4498487"/>
              <a:ext cx="2179133" cy="2167850"/>
              <a:chOff x="406399" y="296333"/>
              <a:chExt cx="1933599" cy="2167850"/>
            </a:xfrm>
            <a:solidFill>
              <a:schemeClr val="bg1"/>
            </a:solidFill>
          </p:grpSpPr>
          <p:sp>
            <p:nvSpPr>
              <p:cNvPr id="139" name="Rektangel 138">
                <a:extLst>
                  <a:ext uri="{FF2B5EF4-FFF2-40B4-BE49-F238E27FC236}">
                    <a16:creationId xmlns:a16="http://schemas.microsoft.com/office/drawing/2014/main" id="{03D3FD26-5CDD-4548-B5BD-E884D20019B4}"/>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0" name="Likbent triangel 139">
                <a:extLst>
                  <a:ext uri="{FF2B5EF4-FFF2-40B4-BE49-F238E27FC236}">
                    <a16:creationId xmlns:a16="http://schemas.microsoft.com/office/drawing/2014/main" id="{F68F2FB1-563E-495C-9AE4-08E86013175E}"/>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138" name="textruta 137">
              <a:extLst>
                <a:ext uri="{FF2B5EF4-FFF2-40B4-BE49-F238E27FC236}">
                  <a16:creationId xmlns:a16="http://schemas.microsoft.com/office/drawing/2014/main" id="{51757530-2F2F-4769-9E4A-88AED1257B26}"/>
                </a:ext>
              </a:extLst>
            </p:cNvPr>
            <p:cNvSpPr txBox="1"/>
            <p:nvPr/>
          </p:nvSpPr>
          <p:spPr>
            <a:xfrm>
              <a:off x="7501638" y="4757245"/>
              <a:ext cx="1870364" cy="1646605"/>
            </a:xfrm>
            <a:prstGeom prst="rect">
              <a:avLst/>
            </a:prstGeom>
            <a:noFill/>
          </p:spPr>
          <p:txBody>
            <a:bodyPr wrap="square" rtlCol="0">
              <a:spAutoFit/>
            </a:bodyPr>
            <a:lstStyle/>
            <a:p>
              <a:pPr>
                <a:spcAft>
                  <a:spcPts val="600"/>
                </a:spcAft>
              </a:pPr>
              <a:r>
                <a:rPr lang="sv-SE" sz="800" b="1" dirty="0"/>
                <a:t>Krigsorganisation och krigsplacering</a:t>
              </a:r>
            </a:p>
            <a:p>
              <a:r>
                <a:rPr lang="sv-SE" sz="800" dirty="0"/>
                <a:t>Kontinuitetshantering ger er underlag för att skapa en krigsorganisation samt för att krigsplacera den personal som krävs för att upprätthålla kritiska verksamheter </a:t>
              </a:r>
              <a:br>
                <a:rPr lang="sv-SE" sz="800" dirty="0"/>
              </a:br>
              <a:r>
                <a:rPr lang="sv-SE" sz="800" dirty="0"/>
                <a:t>i er organisation. Arbetet ger underlag om er samhällsviktiga verksamhet och deras beroenden, däribland verksamheternas beroende av personal.</a:t>
              </a:r>
            </a:p>
          </p:txBody>
        </p:sp>
      </p:grpSp>
      <p:grpSp>
        <p:nvGrpSpPr>
          <p:cNvPr id="87" name="Grupp 86">
            <a:extLst>
              <a:ext uri="{FF2B5EF4-FFF2-40B4-BE49-F238E27FC236}">
                <a16:creationId xmlns:a16="http://schemas.microsoft.com/office/drawing/2014/main" id="{40330658-DFC6-4CBC-96E1-1632CC4BAD36}"/>
              </a:ext>
              <a:ext uri="{C183D7F6-B498-43B3-948B-1728B52AA6E4}">
                <adec:decorative xmlns:adec="http://schemas.microsoft.com/office/drawing/2017/decorative" xmlns="" val="1"/>
              </a:ext>
            </a:extLst>
          </p:cNvPr>
          <p:cNvGrpSpPr/>
          <p:nvPr/>
        </p:nvGrpSpPr>
        <p:grpSpPr>
          <a:xfrm>
            <a:off x="9724270" y="4498487"/>
            <a:ext cx="2179133" cy="2167850"/>
            <a:chOff x="9724270" y="4498487"/>
            <a:chExt cx="2179133" cy="2167850"/>
          </a:xfrm>
          <a:solidFill>
            <a:srgbClr val="C5C5C2"/>
          </a:solidFill>
        </p:grpSpPr>
        <p:grpSp>
          <p:nvGrpSpPr>
            <p:cNvPr id="53" name="Grupp 52">
              <a:extLst>
                <a:ext uri="{FF2B5EF4-FFF2-40B4-BE49-F238E27FC236}">
                  <a16:creationId xmlns:a16="http://schemas.microsoft.com/office/drawing/2014/main" id="{55876E3E-27A6-4B20-9C87-828B298734D6}"/>
                </a:ext>
              </a:extLst>
            </p:cNvPr>
            <p:cNvGrpSpPr/>
            <p:nvPr/>
          </p:nvGrpSpPr>
          <p:grpSpPr>
            <a:xfrm flipV="1">
              <a:off x="9724270" y="4498487"/>
              <a:ext cx="2179133" cy="2167850"/>
              <a:chOff x="406399" y="296333"/>
              <a:chExt cx="1933599" cy="2167850"/>
            </a:xfrm>
            <a:grpFill/>
          </p:grpSpPr>
          <p:sp>
            <p:nvSpPr>
              <p:cNvPr id="54" name="Rektangel 53">
                <a:extLst>
                  <a:ext uri="{FF2B5EF4-FFF2-40B4-BE49-F238E27FC236}">
                    <a16:creationId xmlns:a16="http://schemas.microsoft.com/office/drawing/2014/main" id="{7424C156-29E9-4C1C-AE8D-4A999B0A91F6}"/>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5" name="Likbent triangel 54">
                <a:extLst>
                  <a:ext uri="{FF2B5EF4-FFF2-40B4-BE49-F238E27FC236}">
                    <a16:creationId xmlns:a16="http://schemas.microsoft.com/office/drawing/2014/main" id="{2484E7BE-69C3-4E4A-8213-2313AD4A72B2}"/>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57" name="Bildobjekt 56">
              <a:extLst>
                <a:ext uri="{FF2B5EF4-FFF2-40B4-BE49-F238E27FC236}">
                  <a16:creationId xmlns:a16="http://schemas.microsoft.com/office/drawing/2014/main" id="{84B1B8F2-7E69-4A30-88F4-1084E846BBEC}"/>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974682" y="5633211"/>
              <a:ext cx="1662261" cy="388055"/>
            </a:xfrm>
            <a:prstGeom prst="rect">
              <a:avLst/>
            </a:prstGeom>
            <a:grpFill/>
            <a:ln>
              <a:noFill/>
            </a:ln>
          </p:spPr>
        </p:pic>
        <p:sp>
          <p:nvSpPr>
            <p:cNvPr id="76" name="textruta 75">
              <a:extLst>
                <a:ext uri="{FF2B5EF4-FFF2-40B4-BE49-F238E27FC236}">
                  <a16:creationId xmlns:a16="http://schemas.microsoft.com/office/drawing/2014/main" id="{BD6F95BD-4AD3-4477-81C1-1EA6D8C6C4AD}"/>
                </a:ext>
              </a:extLst>
            </p:cNvPr>
            <p:cNvSpPr txBox="1"/>
            <p:nvPr/>
          </p:nvSpPr>
          <p:spPr>
            <a:xfrm>
              <a:off x="9878654" y="5235416"/>
              <a:ext cx="1903846" cy="307777"/>
            </a:xfrm>
            <a:prstGeom prst="rect">
              <a:avLst/>
            </a:prstGeom>
            <a:noFill/>
            <a:ln>
              <a:noFill/>
            </a:ln>
          </p:spPr>
          <p:txBody>
            <a:bodyPr wrap="square" rtlCol="0">
              <a:spAutoFit/>
            </a:bodyPr>
            <a:lstStyle/>
            <a:p>
              <a:pPr algn="ctr">
                <a:spcAft>
                  <a:spcPts val="600"/>
                </a:spcAft>
              </a:pPr>
              <a:r>
                <a:rPr lang="sv-SE" sz="1400" b="1" dirty="0"/>
                <a:t>Upphandling</a:t>
              </a:r>
            </a:p>
          </p:txBody>
        </p:sp>
      </p:grpSp>
      <p:grpSp>
        <p:nvGrpSpPr>
          <p:cNvPr id="141" name="Grupp 140">
            <a:extLst>
              <a:ext uri="{FF2B5EF4-FFF2-40B4-BE49-F238E27FC236}">
                <a16:creationId xmlns:a16="http://schemas.microsoft.com/office/drawing/2014/main" id="{24EF269C-7665-4738-84C3-31CD92E505E8}"/>
              </a:ext>
              <a:ext uri="{C183D7F6-B498-43B3-948B-1728B52AA6E4}">
                <adec:decorative xmlns:adec="http://schemas.microsoft.com/office/drawing/2017/decorative" xmlns="" val="1"/>
              </a:ext>
            </a:extLst>
          </p:cNvPr>
          <p:cNvGrpSpPr/>
          <p:nvPr/>
        </p:nvGrpSpPr>
        <p:grpSpPr>
          <a:xfrm>
            <a:off x="9741520" y="4500562"/>
            <a:ext cx="2179133" cy="2167850"/>
            <a:chOff x="9724270" y="4498487"/>
            <a:chExt cx="2179133" cy="2167850"/>
          </a:xfrm>
          <a:solidFill>
            <a:srgbClr val="C5C5C2"/>
          </a:solidFill>
        </p:grpSpPr>
        <p:grpSp>
          <p:nvGrpSpPr>
            <p:cNvPr id="142" name="Grupp 141">
              <a:extLst>
                <a:ext uri="{FF2B5EF4-FFF2-40B4-BE49-F238E27FC236}">
                  <a16:creationId xmlns:a16="http://schemas.microsoft.com/office/drawing/2014/main" id="{8F23B399-B74D-49E7-8EDC-C77EE744A9B7}"/>
                </a:ext>
              </a:extLst>
            </p:cNvPr>
            <p:cNvGrpSpPr/>
            <p:nvPr/>
          </p:nvGrpSpPr>
          <p:grpSpPr>
            <a:xfrm flipV="1">
              <a:off x="9724270" y="4498487"/>
              <a:ext cx="2179133" cy="2167850"/>
              <a:chOff x="406399" y="296333"/>
              <a:chExt cx="1933599" cy="2167850"/>
            </a:xfrm>
            <a:grpFill/>
          </p:grpSpPr>
          <p:sp>
            <p:nvSpPr>
              <p:cNvPr id="145" name="Rektangel 144">
                <a:extLst>
                  <a:ext uri="{FF2B5EF4-FFF2-40B4-BE49-F238E27FC236}">
                    <a16:creationId xmlns:a16="http://schemas.microsoft.com/office/drawing/2014/main" id="{EE1AD6EA-44C3-4924-80C8-B5BC7BE8C52A}"/>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6" name="Likbent triangel 145">
                <a:extLst>
                  <a:ext uri="{FF2B5EF4-FFF2-40B4-BE49-F238E27FC236}">
                    <a16:creationId xmlns:a16="http://schemas.microsoft.com/office/drawing/2014/main" id="{B348DFB5-C5B4-4ECA-A127-B232D96BBF4C}"/>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143" name="Bildobjekt 142">
              <a:extLst>
                <a:ext uri="{FF2B5EF4-FFF2-40B4-BE49-F238E27FC236}">
                  <a16:creationId xmlns:a16="http://schemas.microsoft.com/office/drawing/2014/main" id="{BB00E7D7-D40F-4CF4-A955-F22C03C8597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110696" y="6190848"/>
              <a:ext cx="1439761" cy="336112"/>
            </a:xfrm>
            <a:prstGeom prst="rect">
              <a:avLst/>
            </a:prstGeom>
            <a:grpFill/>
            <a:ln>
              <a:noFill/>
            </a:ln>
          </p:spPr>
        </p:pic>
        <p:sp>
          <p:nvSpPr>
            <p:cNvPr id="144" name="textruta 143">
              <a:extLst>
                <a:ext uri="{FF2B5EF4-FFF2-40B4-BE49-F238E27FC236}">
                  <a16:creationId xmlns:a16="http://schemas.microsoft.com/office/drawing/2014/main" id="{72E1C8EE-7432-4933-90F5-6DD0AA9366E3}"/>
                </a:ext>
              </a:extLst>
            </p:cNvPr>
            <p:cNvSpPr txBox="1"/>
            <p:nvPr/>
          </p:nvSpPr>
          <p:spPr>
            <a:xfrm>
              <a:off x="9878654" y="4757245"/>
              <a:ext cx="1903846" cy="1400383"/>
            </a:xfrm>
            <a:prstGeom prst="rect">
              <a:avLst/>
            </a:prstGeom>
            <a:grpFill/>
            <a:ln>
              <a:noFill/>
            </a:ln>
          </p:spPr>
          <p:txBody>
            <a:bodyPr wrap="square" rtlCol="0">
              <a:spAutoFit/>
            </a:bodyPr>
            <a:lstStyle/>
            <a:p>
              <a:pPr>
                <a:spcAft>
                  <a:spcPts val="600"/>
                </a:spcAft>
              </a:pPr>
              <a:r>
                <a:rPr lang="sv-SE" sz="800" b="1" dirty="0"/>
                <a:t>Upphandling</a:t>
              </a:r>
            </a:p>
            <a:p>
              <a:r>
                <a:rPr lang="sv-SE" sz="800" dirty="0"/>
                <a:t>I ert arbete med kontinuitetshantering identifierar ni de beroenden som är kritiska för att er samhällsviktiga verksamhet ska fungera. Det ger er ett underlag till bedömning om det är lämpligt att behålla driften inom organisationen och för tydligare krav på  leverantörer gällande leveransförmåga. </a:t>
              </a:r>
            </a:p>
          </p:txBody>
        </p:sp>
      </p:grpSp>
    </p:spTree>
    <p:extLst>
      <p:ext uri="{BB962C8B-B14F-4D97-AF65-F5344CB8AC3E}">
        <p14:creationId xmlns:p14="http://schemas.microsoft.com/office/powerpoint/2010/main" val="676633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wipe(left)">
                                      <p:cBhvr>
                                        <p:cTn id="7" dur="1250"/>
                                        <p:tgtEl>
                                          <p:spTgt spid="88"/>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par>
                          <p:cTn id="12" fill="hold">
                            <p:stCondLst>
                              <p:cond delay="225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childTnLst>
                                </p:cTn>
                              </p:par>
                            </p:childTnLst>
                          </p:cTn>
                        </p:par>
                        <p:par>
                          <p:cTn id="16" fill="hold">
                            <p:stCondLst>
                              <p:cond delay="3250"/>
                            </p:stCondLst>
                            <p:childTnLst>
                              <p:par>
                                <p:cTn id="17" presetID="10" presetClass="entr" presetSubtype="0" fill="hold" nodeType="afterEffect">
                                  <p:stCondLst>
                                    <p:cond delay="0"/>
                                  </p:stCondLst>
                                  <p:childTnLst>
                                    <p:set>
                                      <p:cBhvr>
                                        <p:cTn id="18" dur="1" fill="hold">
                                          <p:stCondLst>
                                            <p:cond delay="0"/>
                                          </p:stCondLst>
                                        </p:cTn>
                                        <p:tgtEl>
                                          <p:spTgt spid="78"/>
                                        </p:tgtEl>
                                        <p:attrNameLst>
                                          <p:attrName>style.visibility</p:attrName>
                                        </p:attrNameLst>
                                      </p:cBhvr>
                                      <p:to>
                                        <p:strVal val="visible"/>
                                      </p:to>
                                    </p:set>
                                    <p:animEffect transition="in" filter="fade">
                                      <p:cBhvr>
                                        <p:cTn id="19" dur="1000"/>
                                        <p:tgtEl>
                                          <p:spTgt spid="78"/>
                                        </p:tgtEl>
                                      </p:cBhvr>
                                    </p:animEffect>
                                  </p:childTnLst>
                                </p:cTn>
                              </p:par>
                            </p:childTnLst>
                          </p:cTn>
                        </p:par>
                        <p:par>
                          <p:cTn id="20" fill="hold">
                            <p:stCondLst>
                              <p:cond delay="4250"/>
                            </p:stCondLst>
                            <p:childTnLst>
                              <p:par>
                                <p:cTn id="21" presetID="10" presetClass="entr" presetSubtype="0" fill="hold" nodeType="afterEffect">
                                  <p:stCondLst>
                                    <p:cond delay="0"/>
                                  </p:stCondLst>
                                  <p:childTnLst>
                                    <p:set>
                                      <p:cBhvr>
                                        <p:cTn id="22" dur="1" fill="hold">
                                          <p:stCondLst>
                                            <p:cond delay="0"/>
                                          </p:stCondLst>
                                        </p:cTn>
                                        <p:tgtEl>
                                          <p:spTgt spid="79"/>
                                        </p:tgtEl>
                                        <p:attrNameLst>
                                          <p:attrName>style.visibility</p:attrName>
                                        </p:attrNameLst>
                                      </p:cBhvr>
                                      <p:to>
                                        <p:strVal val="visible"/>
                                      </p:to>
                                    </p:set>
                                    <p:animEffect transition="in" filter="fade">
                                      <p:cBhvr>
                                        <p:cTn id="23" dur="1000"/>
                                        <p:tgtEl>
                                          <p:spTgt spid="79"/>
                                        </p:tgtEl>
                                      </p:cBhvr>
                                    </p:animEffect>
                                  </p:childTnLst>
                                </p:cTn>
                              </p:par>
                            </p:childTnLst>
                          </p:cTn>
                        </p:par>
                        <p:par>
                          <p:cTn id="24" fill="hold">
                            <p:stCondLst>
                              <p:cond delay="5250"/>
                            </p:stCondLst>
                            <p:childTnLst>
                              <p:par>
                                <p:cTn id="25" presetID="10" presetClass="entr" presetSubtype="0" fill="hold" nodeType="afterEffect">
                                  <p:stCondLst>
                                    <p:cond delay="0"/>
                                  </p:stCondLst>
                                  <p:childTnLst>
                                    <p:set>
                                      <p:cBhvr>
                                        <p:cTn id="26" dur="1" fill="hold">
                                          <p:stCondLst>
                                            <p:cond delay="0"/>
                                          </p:stCondLst>
                                        </p:cTn>
                                        <p:tgtEl>
                                          <p:spTgt spid="80"/>
                                        </p:tgtEl>
                                        <p:attrNameLst>
                                          <p:attrName>style.visibility</p:attrName>
                                        </p:attrNameLst>
                                      </p:cBhvr>
                                      <p:to>
                                        <p:strVal val="visible"/>
                                      </p:to>
                                    </p:set>
                                    <p:animEffect transition="in" filter="fade">
                                      <p:cBhvr>
                                        <p:cTn id="27" dur="1000"/>
                                        <p:tgtEl>
                                          <p:spTgt spid="80"/>
                                        </p:tgtEl>
                                      </p:cBhvr>
                                    </p:animEffect>
                                  </p:childTnLst>
                                </p:cTn>
                              </p:par>
                            </p:childTnLst>
                          </p:cTn>
                        </p:par>
                        <p:par>
                          <p:cTn id="28" fill="hold">
                            <p:stCondLst>
                              <p:cond delay="6250"/>
                            </p:stCondLst>
                            <p:childTnLst>
                              <p:par>
                                <p:cTn id="29" presetID="10" presetClass="entr" presetSubtype="0" fill="hold" nodeType="afterEffect">
                                  <p:stCondLst>
                                    <p:cond delay="0"/>
                                  </p:stCondLst>
                                  <p:childTnLst>
                                    <p:set>
                                      <p:cBhvr>
                                        <p:cTn id="30" dur="1" fill="hold">
                                          <p:stCondLst>
                                            <p:cond delay="0"/>
                                          </p:stCondLst>
                                        </p:cTn>
                                        <p:tgtEl>
                                          <p:spTgt spid="81"/>
                                        </p:tgtEl>
                                        <p:attrNameLst>
                                          <p:attrName>style.visibility</p:attrName>
                                        </p:attrNameLst>
                                      </p:cBhvr>
                                      <p:to>
                                        <p:strVal val="visible"/>
                                      </p:to>
                                    </p:set>
                                    <p:animEffect transition="in" filter="fade">
                                      <p:cBhvr>
                                        <p:cTn id="31" dur="1000"/>
                                        <p:tgtEl>
                                          <p:spTgt spid="81"/>
                                        </p:tgtEl>
                                      </p:cBhvr>
                                    </p:animEffect>
                                  </p:childTnLst>
                                </p:cTn>
                              </p:par>
                            </p:childTnLst>
                          </p:cTn>
                        </p:par>
                        <p:par>
                          <p:cTn id="32" fill="hold">
                            <p:stCondLst>
                              <p:cond delay="7250"/>
                            </p:stCondLst>
                            <p:childTnLst>
                              <p:par>
                                <p:cTn id="33" presetID="10" presetClass="entr" presetSubtype="0" fill="hold" nodeType="afterEffect">
                                  <p:stCondLst>
                                    <p:cond delay="0"/>
                                  </p:stCondLst>
                                  <p:childTnLst>
                                    <p:set>
                                      <p:cBhvr>
                                        <p:cTn id="34" dur="1" fill="hold">
                                          <p:stCondLst>
                                            <p:cond delay="0"/>
                                          </p:stCondLst>
                                        </p:cTn>
                                        <p:tgtEl>
                                          <p:spTgt spid="82"/>
                                        </p:tgtEl>
                                        <p:attrNameLst>
                                          <p:attrName>style.visibility</p:attrName>
                                        </p:attrNameLst>
                                      </p:cBhvr>
                                      <p:to>
                                        <p:strVal val="visible"/>
                                      </p:to>
                                    </p:set>
                                    <p:animEffect transition="in" filter="fade">
                                      <p:cBhvr>
                                        <p:cTn id="35" dur="1000"/>
                                        <p:tgtEl>
                                          <p:spTgt spid="82"/>
                                        </p:tgtEl>
                                      </p:cBhvr>
                                    </p:animEffect>
                                  </p:childTnLst>
                                </p:cTn>
                              </p:par>
                            </p:childTnLst>
                          </p:cTn>
                        </p:par>
                        <p:par>
                          <p:cTn id="36" fill="hold">
                            <p:stCondLst>
                              <p:cond delay="8250"/>
                            </p:stCondLst>
                            <p:childTnLst>
                              <p:par>
                                <p:cTn id="37" presetID="10" presetClass="entr" presetSubtype="0" fill="hold" nodeType="afterEffect">
                                  <p:stCondLst>
                                    <p:cond delay="0"/>
                                  </p:stCondLst>
                                  <p:childTnLst>
                                    <p:set>
                                      <p:cBhvr>
                                        <p:cTn id="38" dur="1" fill="hold">
                                          <p:stCondLst>
                                            <p:cond delay="0"/>
                                          </p:stCondLst>
                                        </p:cTn>
                                        <p:tgtEl>
                                          <p:spTgt spid="83"/>
                                        </p:tgtEl>
                                        <p:attrNameLst>
                                          <p:attrName>style.visibility</p:attrName>
                                        </p:attrNameLst>
                                      </p:cBhvr>
                                      <p:to>
                                        <p:strVal val="visible"/>
                                      </p:to>
                                    </p:set>
                                    <p:animEffect transition="in" filter="fade">
                                      <p:cBhvr>
                                        <p:cTn id="39" dur="1000"/>
                                        <p:tgtEl>
                                          <p:spTgt spid="83"/>
                                        </p:tgtEl>
                                      </p:cBhvr>
                                    </p:animEffect>
                                  </p:childTnLst>
                                </p:cTn>
                              </p:par>
                            </p:childTnLst>
                          </p:cTn>
                        </p:par>
                        <p:par>
                          <p:cTn id="40" fill="hold">
                            <p:stCondLst>
                              <p:cond delay="9250"/>
                            </p:stCondLst>
                            <p:childTnLst>
                              <p:par>
                                <p:cTn id="41" presetID="10" presetClass="entr" presetSubtype="0" fill="hold" nodeType="afterEffect">
                                  <p:stCondLst>
                                    <p:cond delay="0"/>
                                  </p:stCondLst>
                                  <p:childTnLst>
                                    <p:set>
                                      <p:cBhvr>
                                        <p:cTn id="42" dur="1" fill="hold">
                                          <p:stCondLst>
                                            <p:cond delay="0"/>
                                          </p:stCondLst>
                                        </p:cTn>
                                        <p:tgtEl>
                                          <p:spTgt spid="84"/>
                                        </p:tgtEl>
                                        <p:attrNameLst>
                                          <p:attrName>style.visibility</p:attrName>
                                        </p:attrNameLst>
                                      </p:cBhvr>
                                      <p:to>
                                        <p:strVal val="visible"/>
                                      </p:to>
                                    </p:set>
                                    <p:animEffect transition="in" filter="fade">
                                      <p:cBhvr>
                                        <p:cTn id="43" dur="1000"/>
                                        <p:tgtEl>
                                          <p:spTgt spid="84"/>
                                        </p:tgtEl>
                                      </p:cBhvr>
                                    </p:animEffect>
                                  </p:childTnLst>
                                </p:cTn>
                              </p:par>
                            </p:childTnLst>
                          </p:cTn>
                        </p:par>
                        <p:par>
                          <p:cTn id="44" fill="hold">
                            <p:stCondLst>
                              <p:cond delay="10250"/>
                            </p:stCondLst>
                            <p:childTnLst>
                              <p:par>
                                <p:cTn id="45" presetID="10" presetClass="entr" presetSubtype="0" fill="hold" nodeType="afterEffect">
                                  <p:stCondLst>
                                    <p:cond delay="0"/>
                                  </p:stCondLst>
                                  <p:childTnLst>
                                    <p:set>
                                      <p:cBhvr>
                                        <p:cTn id="46" dur="1" fill="hold">
                                          <p:stCondLst>
                                            <p:cond delay="0"/>
                                          </p:stCondLst>
                                        </p:cTn>
                                        <p:tgtEl>
                                          <p:spTgt spid="85"/>
                                        </p:tgtEl>
                                        <p:attrNameLst>
                                          <p:attrName>style.visibility</p:attrName>
                                        </p:attrNameLst>
                                      </p:cBhvr>
                                      <p:to>
                                        <p:strVal val="visible"/>
                                      </p:to>
                                    </p:set>
                                    <p:animEffect transition="in" filter="fade">
                                      <p:cBhvr>
                                        <p:cTn id="47" dur="1000"/>
                                        <p:tgtEl>
                                          <p:spTgt spid="85"/>
                                        </p:tgtEl>
                                      </p:cBhvr>
                                    </p:animEffect>
                                  </p:childTnLst>
                                </p:cTn>
                              </p:par>
                            </p:childTnLst>
                          </p:cTn>
                        </p:par>
                        <p:par>
                          <p:cTn id="48" fill="hold">
                            <p:stCondLst>
                              <p:cond delay="11250"/>
                            </p:stCondLst>
                            <p:childTnLst>
                              <p:par>
                                <p:cTn id="49" presetID="10" presetClass="entr" presetSubtype="0" fill="hold" nodeType="afterEffect">
                                  <p:stCondLst>
                                    <p:cond delay="0"/>
                                  </p:stCondLst>
                                  <p:childTnLst>
                                    <p:set>
                                      <p:cBhvr>
                                        <p:cTn id="50" dur="1" fill="hold">
                                          <p:stCondLst>
                                            <p:cond delay="0"/>
                                          </p:stCondLst>
                                        </p:cTn>
                                        <p:tgtEl>
                                          <p:spTgt spid="86"/>
                                        </p:tgtEl>
                                        <p:attrNameLst>
                                          <p:attrName>style.visibility</p:attrName>
                                        </p:attrNameLst>
                                      </p:cBhvr>
                                      <p:to>
                                        <p:strVal val="visible"/>
                                      </p:to>
                                    </p:set>
                                    <p:animEffect transition="in" filter="fade">
                                      <p:cBhvr>
                                        <p:cTn id="51" dur="1000"/>
                                        <p:tgtEl>
                                          <p:spTgt spid="86"/>
                                        </p:tgtEl>
                                      </p:cBhvr>
                                    </p:animEffect>
                                  </p:childTnLst>
                                </p:cTn>
                              </p:par>
                            </p:childTnLst>
                          </p:cTn>
                        </p:par>
                        <p:par>
                          <p:cTn id="52" fill="hold">
                            <p:stCondLst>
                              <p:cond delay="12250"/>
                            </p:stCondLst>
                            <p:childTnLst>
                              <p:par>
                                <p:cTn id="53" presetID="10" presetClass="entr" presetSubtype="0" fill="hold" nodeType="afterEffect">
                                  <p:stCondLst>
                                    <p:cond delay="0"/>
                                  </p:stCondLst>
                                  <p:childTnLst>
                                    <p:set>
                                      <p:cBhvr>
                                        <p:cTn id="54" dur="1" fill="hold">
                                          <p:stCondLst>
                                            <p:cond delay="0"/>
                                          </p:stCondLst>
                                        </p:cTn>
                                        <p:tgtEl>
                                          <p:spTgt spid="87"/>
                                        </p:tgtEl>
                                        <p:attrNameLst>
                                          <p:attrName>style.visibility</p:attrName>
                                        </p:attrNameLst>
                                      </p:cBhvr>
                                      <p:to>
                                        <p:strVal val="visible"/>
                                      </p:to>
                                    </p:set>
                                    <p:animEffect transition="in" filter="fade">
                                      <p:cBhvr>
                                        <p:cTn id="55" dur="1000"/>
                                        <p:tgtEl>
                                          <p:spTgt spid="87"/>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92"/>
                                        </p:tgtEl>
                                        <p:attrNameLst>
                                          <p:attrName>style.visibility</p:attrName>
                                        </p:attrNameLst>
                                      </p:cBhvr>
                                      <p:to>
                                        <p:strVal val="visible"/>
                                      </p:to>
                                    </p:set>
                                    <p:animEffect transition="in" filter="fade">
                                      <p:cBhvr>
                                        <p:cTn id="60" dur="500"/>
                                        <p:tgtEl>
                                          <p:spTgt spid="92"/>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98"/>
                                        </p:tgtEl>
                                        <p:attrNameLst>
                                          <p:attrName>style.visibility</p:attrName>
                                        </p:attrNameLst>
                                      </p:cBhvr>
                                      <p:to>
                                        <p:strVal val="visible"/>
                                      </p:to>
                                    </p:set>
                                    <p:animEffect transition="in" filter="fade">
                                      <p:cBhvr>
                                        <p:cTn id="65" dur="500"/>
                                        <p:tgtEl>
                                          <p:spTgt spid="98"/>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103"/>
                                        </p:tgtEl>
                                        <p:attrNameLst>
                                          <p:attrName>style.visibility</p:attrName>
                                        </p:attrNameLst>
                                      </p:cBhvr>
                                      <p:to>
                                        <p:strVal val="visible"/>
                                      </p:to>
                                    </p:set>
                                    <p:animEffect transition="in" filter="fade">
                                      <p:cBhvr>
                                        <p:cTn id="70" dur="500"/>
                                        <p:tgtEl>
                                          <p:spTgt spid="103"/>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109"/>
                                        </p:tgtEl>
                                        <p:attrNameLst>
                                          <p:attrName>style.visibility</p:attrName>
                                        </p:attrNameLst>
                                      </p:cBhvr>
                                      <p:to>
                                        <p:strVal val="visible"/>
                                      </p:to>
                                    </p:set>
                                    <p:animEffect transition="in" filter="fade">
                                      <p:cBhvr>
                                        <p:cTn id="75" dur="500"/>
                                        <p:tgtEl>
                                          <p:spTgt spid="109"/>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nodeType="clickEffect">
                                  <p:stCondLst>
                                    <p:cond delay="0"/>
                                  </p:stCondLst>
                                  <p:childTnLst>
                                    <p:set>
                                      <p:cBhvr>
                                        <p:cTn id="79" dur="1" fill="hold">
                                          <p:stCondLst>
                                            <p:cond delay="0"/>
                                          </p:stCondLst>
                                        </p:cTn>
                                        <p:tgtEl>
                                          <p:spTgt spid="114"/>
                                        </p:tgtEl>
                                        <p:attrNameLst>
                                          <p:attrName>style.visibility</p:attrName>
                                        </p:attrNameLst>
                                      </p:cBhvr>
                                      <p:to>
                                        <p:strVal val="visible"/>
                                      </p:to>
                                    </p:set>
                                    <p:animEffect transition="in" filter="fade">
                                      <p:cBhvr>
                                        <p:cTn id="80" dur="500"/>
                                        <p:tgtEl>
                                          <p:spTgt spid="114"/>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120"/>
                                        </p:tgtEl>
                                        <p:attrNameLst>
                                          <p:attrName>style.visibility</p:attrName>
                                        </p:attrNameLst>
                                      </p:cBhvr>
                                      <p:to>
                                        <p:strVal val="visible"/>
                                      </p:to>
                                    </p:set>
                                    <p:animEffect transition="in" filter="fade">
                                      <p:cBhvr>
                                        <p:cTn id="85" dur="500"/>
                                        <p:tgtEl>
                                          <p:spTgt spid="120"/>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nodeType="clickEffect">
                                  <p:stCondLst>
                                    <p:cond delay="0"/>
                                  </p:stCondLst>
                                  <p:childTnLst>
                                    <p:set>
                                      <p:cBhvr>
                                        <p:cTn id="89" dur="1" fill="hold">
                                          <p:stCondLst>
                                            <p:cond delay="0"/>
                                          </p:stCondLst>
                                        </p:cTn>
                                        <p:tgtEl>
                                          <p:spTgt spid="125"/>
                                        </p:tgtEl>
                                        <p:attrNameLst>
                                          <p:attrName>style.visibility</p:attrName>
                                        </p:attrNameLst>
                                      </p:cBhvr>
                                      <p:to>
                                        <p:strVal val="visible"/>
                                      </p:to>
                                    </p:set>
                                    <p:animEffect transition="in" filter="fade">
                                      <p:cBhvr>
                                        <p:cTn id="90" dur="500"/>
                                        <p:tgtEl>
                                          <p:spTgt spid="125"/>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nodeType="clickEffect">
                                  <p:stCondLst>
                                    <p:cond delay="0"/>
                                  </p:stCondLst>
                                  <p:childTnLst>
                                    <p:set>
                                      <p:cBhvr>
                                        <p:cTn id="94" dur="1" fill="hold">
                                          <p:stCondLst>
                                            <p:cond delay="0"/>
                                          </p:stCondLst>
                                        </p:cTn>
                                        <p:tgtEl>
                                          <p:spTgt spid="131"/>
                                        </p:tgtEl>
                                        <p:attrNameLst>
                                          <p:attrName>style.visibility</p:attrName>
                                        </p:attrNameLst>
                                      </p:cBhvr>
                                      <p:to>
                                        <p:strVal val="visible"/>
                                      </p:to>
                                    </p:set>
                                    <p:animEffect transition="in" filter="fade">
                                      <p:cBhvr>
                                        <p:cTn id="95" dur="500"/>
                                        <p:tgtEl>
                                          <p:spTgt spid="131"/>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nodeType="clickEffect">
                                  <p:stCondLst>
                                    <p:cond delay="0"/>
                                  </p:stCondLst>
                                  <p:childTnLst>
                                    <p:set>
                                      <p:cBhvr>
                                        <p:cTn id="99" dur="1" fill="hold">
                                          <p:stCondLst>
                                            <p:cond delay="0"/>
                                          </p:stCondLst>
                                        </p:cTn>
                                        <p:tgtEl>
                                          <p:spTgt spid="136"/>
                                        </p:tgtEl>
                                        <p:attrNameLst>
                                          <p:attrName>style.visibility</p:attrName>
                                        </p:attrNameLst>
                                      </p:cBhvr>
                                      <p:to>
                                        <p:strVal val="visible"/>
                                      </p:to>
                                    </p:set>
                                    <p:animEffect transition="in" filter="fade">
                                      <p:cBhvr>
                                        <p:cTn id="100" dur="500"/>
                                        <p:tgtEl>
                                          <p:spTgt spid="136"/>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nodeType="clickEffect">
                                  <p:stCondLst>
                                    <p:cond delay="0"/>
                                  </p:stCondLst>
                                  <p:childTnLst>
                                    <p:set>
                                      <p:cBhvr>
                                        <p:cTn id="104" dur="1" fill="hold">
                                          <p:stCondLst>
                                            <p:cond delay="0"/>
                                          </p:stCondLst>
                                        </p:cTn>
                                        <p:tgtEl>
                                          <p:spTgt spid="141"/>
                                        </p:tgtEl>
                                        <p:attrNameLst>
                                          <p:attrName>style.visibility</p:attrName>
                                        </p:attrNameLst>
                                      </p:cBhvr>
                                      <p:to>
                                        <p:strVal val="visible"/>
                                      </p:to>
                                    </p:set>
                                    <p:animEffect transition="in" filter="fade">
                                      <p:cBhvr>
                                        <p:cTn id="105" dur="500"/>
                                        <p:tgtEl>
                                          <p:spTgt spid="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a:extLst>
              <a:ext uri="{FF2B5EF4-FFF2-40B4-BE49-F238E27FC236}">
                <a16:creationId xmlns:a16="http://schemas.microsoft.com/office/drawing/2014/main" id="{C097F46D-E8C6-44D4-8053-5034301EF1DB}"/>
              </a:ext>
              <a:ext uri="{C183D7F6-B498-43B3-948B-1728B52AA6E4}">
                <adec:decorative xmlns:adec="http://schemas.microsoft.com/office/drawing/2017/decorative" xmlns="" val="1"/>
              </a:ext>
            </a:extLst>
          </p:cNvPr>
          <p:cNvGrpSpPr/>
          <p:nvPr/>
        </p:nvGrpSpPr>
        <p:grpSpPr>
          <a:xfrm>
            <a:off x="0" y="2612120"/>
            <a:ext cx="12192000" cy="1633759"/>
            <a:chOff x="0" y="2612120"/>
            <a:chExt cx="12192000" cy="1633759"/>
          </a:xfrm>
        </p:grpSpPr>
        <p:sp>
          <p:nvSpPr>
            <p:cNvPr id="5" name="Rektangel 4">
              <a:extLst>
                <a:ext uri="{FF2B5EF4-FFF2-40B4-BE49-F238E27FC236}">
                  <a16:creationId xmlns:a16="http://schemas.microsoft.com/office/drawing/2014/main" id="{40FC7322-52E5-43FC-828C-730F8AB25323}"/>
                </a:ext>
              </a:extLst>
            </p:cNvPr>
            <p:cNvSpPr/>
            <p:nvPr/>
          </p:nvSpPr>
          <p:spPr>
            <a:xfrm>
              <a:off x="0" y="2612120"/>
              <a:ext cx="12192000" cy="16337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id="{4226B354-4C80-413E-8461-D8FD798799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030" y="2869536"/>
              <a:ext cx="2304246" cy="1219263"/>
            </a:xfrm>
            <a:prstGeom prst="rect">
              <a:avLst/>
            </a:prstGeom>
          </p:spPr>
        </p:pic>
        <p:pic>
          <p:nvPicPr>
            <p:cNvPr id="10" name="Bildobjekt 9">
              <a:extLst>
                <a:ext uri="{FF2B5EF4-FFF2-40B4-BE49-F238E27FC236}">
                  <a16:creationId xmlns:a16="http://schemas.microsoft.com/office/drawing/2014/main" id="{7CB552AE-2C42-4DF7-8EEC-42BD38F02A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42233" y="3009048"/>
              <a:ext cx="2061170" cy="965231"/>
            </a:xfrm>
            <a:prstGeom prst="rect">
              <a:avLst/>
            </a:prstGeom>
          </p:spPr>
        </p:pic>
      </p:grpSp>
      <p:sp>
        <p:nvSpPr>
          <p:cNvPr id="4" name="Rubrik 3">
            <a:extLst>
              <a:ext uri="{FF2B5EF4-FFF2-40B4-BE49-F238E27FC236}">
                <a16:creationId xmlns:a16="http://schemas.microsoft.com/office/drawing/2014/main" id="{F34FDAE4-A4E3-4F9F-B843-814F4C5427B5}"/>
              </a:ext>
            </a:extLst>
          </p:cNvPr>
          <p:cNvSpPr>
            <a:spLocks noGrp="1"/>
          </p:cNvSpPr>
          <p:nvPr>
            <p:ph type="title"/>
          </p:nvPr>
        </p:nvSpPr>
        <p:spPr>
          <a:xfrm>
            <a:off x="2790305" y="3016043"/>
            <a:ext cx="6611390" cy="369386"/>
          </a:xfrm>
        </p:spPr>
        <p:txBody>
          <a:bodyPr/>
          <a:lstStyle/>
          <a:p>
            <a:pPr algn="ctr"/>
            <a:r>
              <a:rPr lang="sv-SE" sz="1800" dirty="0"/>
              <a:t>Kontinuitetshantering inom samhällsviktig verksamhet </a:t>
            </a:r>
          </a:p>
        </p:txBody>
      </p:sp>
      <p:sp>
        <p:nvSpPr>
          <p:cNvPr id="6" name="textruta 5">
            <a:extLst>
              <a:ext uri="{FF2B5EF4-FFF2-40B4-BE49-F238E27FC236}">
                <a16:creationId xmlns:a16="http://schemas.microsoft.com/office/drawing/2014/main" id="{9EC4DB7D-70FB-4F29-86CD-E85E5CE5ECEA}"/>
              </a:ext>
            </a:extLst>
          </p:cNvPr>
          <p:cNvSpPr txBox="1"/>
          <p:nvPr/>
        </p:nvSpPr>
        <p:spPr>
          <a:xfrm>
            <a:off x="2446868" y="3402838"/>
            <a:ext cx="7298266" cy="461665"/>
          </a:xfrm>
          <a:prstGeom prst="rect">
            <a:avLst/>
          </a:prstGeom>
          <a:noFill/>
        </p:spPr>
        <p:txBody>
          <a:bodyPr wrap="square" rtlCol="0">
            <a:spAutoFit/>
          </a:bodyPr>
          <a:lstStyle/>
          <a:p>
            <a:pPr algn="ctr"/>
            <a:r>
              <a:rPr lang="sv-SE" sz="1200" dirty="0"/>
              <a:t>Genom att kartlägga, analysera och vidta åtgärder för att kunna upprätthålla vår samhällsviktiga verksamhet oavsett typ av störning, skapar vi tillsammans ett motståndskraftigt samhälle.</a:t>
            </a:r>
          </a:p>
        </p:txBody>
      </p:sp>
      <p:grpSp>
        <p:nvGrpSpPr>
          <p:cNvPr id="78" name="Grupp 77">
            <a:extLst>
              <a:ext uri="{FF2B5EF4-FFF2-40B4-BE49-F238E27FC236}">
                <a16:creationId xmlns:a16="http://schemas.microsoft.com/office/drawing/2014/main" id="{1ADB74FB-7BA9-48C7-BECB-21153A901AD1}"/>
              </a:ext>
              <a:ext uri="{C183D7F6-B498-43B3-948B-1728B52AA6E4}">
                <adec:decorative xmlns:adec="http://schemas.microsoft.com/office/drawing/2017/decorative" xmlns="" val="1"/>
              </a:ext>
            </a:extLst>
          </p:cNvPr>
          <p:cNvGrpSpPr/>
          <p:nvPr/>
        </p:nvGrpSpPr>
        <p:grpSpPr>
          <a:xfrm>
            <a:off x="216203" y="222820"/>
            <a:ext cx="2179133" cy="2167850"/>
            <a:chOff x="216203" y="222820"/>
            <a:chExt cx="2179133" cy="2167850"/>
          </a:xfrm>
        </p:grpSpPr>
        <p:grpSp>
          <p:nvGrpSpPr>
            <p:cNvPr id="13" name="Grupp 12">
              <a:extLst>
                <a:ext uri="{FF2B5EF4-FFF2-40B4-BE49-F238E27FC236}">
                  <a16:creationId xmlns:a16="http://schemas.microsoft.com/office/drawing/2014/main" id="{CA1C7B6B-6395-4DF1-AEE7-FEDB6A54C392}"/>
                </a:ext>
              </a:extLst>
            </p:cNvPr>
            <p:cNvGrpSpPr/>
            <p:nvPr/>
          </p:nvGrpSpPr>
          <p:grpSpPr>
            <a:xfrm>
              <a:off x="216203" y="222820"/>
              <a:ext cx="2179133" cy="2167850"/>
              <a:chOff x="406399" y="296333"/>
              <a:chExt cx="1933599" cy="2167850"/>
            </a:xfrm>
            <a:solidFill>
              <a:schemeClr val="bg1"/>
            </a:solidFill>
          </p:grpSpPr>
          <p:sp>
            <p:nvSpPr>
              <p:cNvPr id="11" name="Rektangel 10">
                <a:extLst>
                  <a:ext uri="{FF2B5EF4-FFF2-40B4-BE49-F238E27FC236}">
                    <a16:creationId xmlns:a16="http://schemas.microsoft.com/office/drawing/2014/main" id="{80DC616D-B702-4A7E-8C8F-A243690A5FC9}"/>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Likbent triangel 11">
                <a:extLst>
                  <a:ext uri="{FF2B5EF4-FFF2-40B4-BE49-F238E27FC236}">
                    <a16:creationId xmlns:a16="http://schemas.microsoft.com/office/drawing/2014/main" id="{179D370B-1E97-42F7-B839-AE008517DB76}"/>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59" name="Bildobjekt 58">
              <a:extLst>
                <a:ext uri="{FF2B5EF4-FFF2-40B4-BE49-F238E27FC236}">
                  <a16:creationId xmlns:a16="http://schemas.microsoft.com/office/drawing/2014/main" id="{903296A9-5155-4DBE-8C75-9D6AC9870919}"/>
                </a:ext>
              </a:extLst>
            </p:cNvPr>
            <p:cNvPicPr>
              <a:picLocks noChangeAspect="1"/>
            </p:cNvPicPr>
            <p:nvPr/>
          </p:nvPicPr>
          <p:blipFill>
            <a:blip r:embed="rId5" cstate="hqprint">
              <a:extLst>
                <a:ext uri="{28A0092B-C50C-407E-A947-70E740481C1C}">
                  <a14:useLocalDpi xmlns:a14="http://schemas.microsoft.com/office/drawing/2010/main" val="0"/>
                </a:ext>
              </a:extLst>
            </a:blip>
            <a:srcRect/>
            <a:stretch/>
          </p:blipFill>
          <p:spPr>
            <a:xfrm>
              <a:off x="774582" y="1194457"/>
              <a:ext cx="1062371" cy="900781"/>
            </a:xfrm>
            <a:prstGeom prst="rect">
              <a:avLst/>
            </a:prstGeom>
          </p:spPr>
        </p:pic>
        <p:sp>
          <p:nvSpPr>
            <p:cNvPr id="66" name="textruta 65">
              <a:extLst>
                <a:ext uri="{FF2B5EF4-FFF2-40B4-BE49-F238E27FC236}">
                  <a16:creationId xmlns:a16="http://schemas.microsoft.com/office/drawing/2014/main" id="{2F08A45A-E1A4-4BE4-8C96-7C1EF5733805}"/>
                </a:ext>
              </a:extLst>
            </p:cNvPr>
            <p:cNvSpPr txBox="1"/>
            <p:nvPr/>
          </p:nvSpPr>
          <p:spPr>
            <a:xfrm>
              <a:off x="370587" y="409962"/>
              <a:ext cx="1870364" cy="738664"/>
            </a:xfrm>
            <a:prstGeom prst="rect">
              <a:avLst/>
            </a:prstGeom>
            <a:noFill/>
          </p:spPr>
          <p:txBody>
            <a:bodyPr wrap="square" rtlCol="0">
              <a:spAutoFit/>
            </a:bodyPr>
            <a:lstStyle/>
            <a:p>
              <a:pPr algn="ctr">
                <a:spcAft>
                  <a:spcPts val="600"/>
                </a:spcAft>
              </a:pPr>
              <a:r>
                <a:rPr lang="sv-SE" sz="1400" b="1" dirty="0"/>
                <a:t>Identifiering av samhällsviktiga verksamheter</a:t>
              </a:r>
            </a:p>
          </p:txBody>
        </p:sp>
      </p:grpSp>
      <p:grpSp>
        <p:nvGrpSpPr>
          <p:cNvPr id="92" name="Grupp 91">
            <a:extLst>
              <a:ext uri="{FF2B5EF4-FFF2-40B4-BE49-F238E27FC236}">
                <a16:creationId xmlns:a16="http://schemas.microsoft.com/office/drawing/2014/main" id="{11EED9DC-9FCA-420C-8558-F91C5B5B1A9D}"/>
              </a:ext>
              <a:ext uri="{C183D7F6-B498-43B3-948B-1728B52AA6E4}">
                <adec:decorative xmlns:adec="http://schemas.microsoft.com/office/drawing/2017/decorative" xmlns="" val="1"/>
              </a:ext>
            </a:extLst>
          </p:cNvPr>
          <p:cNvGrpSpPr/>
          <p:nvPr/>
        </p:nvGrpSpPr>
        <p:grpSpPr>
          <a:xfrm>
            <a:off x="216203" y="239095"/>
            <a:ext cx="2179133" cy="2167850"/>
            <a:chOff x="216203" y="222820"/>
            <a:chExt cx="2179133" cy="2167850"/>
          </a:xfrm>
        </p:grpSpPr>
        <p:grpSp>
          <p:nvGrpSpPr>
            <p:cNvPr id="93" name="Grupp 92">
              <a:extLst>
                <a:ext uri="{FF2B5EF4-FFF2-40B4-BE49-F238E27FC236}">
                  <a16:creationId xmlns:a16="http://schemas.microsoft.com/office/drawing/2014/main" id="{1B9AB794-1A94-474A-AF8A-14C4C6A3FF59}"/>
                </a:ext>
              </a:extLst>
            </p:cNvPr>
            <p:cNvGrpSpPr/>
            <p:nvPr/>
          </p:nvGrpSpPr>
          <p:grpSpPr>
            <a:xfrm>
              <a:off x="216203" y="222820"/>
              <a:ext cx="2179133" cy="2167850"/>
              <a:chOff x="406399" y="296333"/>
              <a:chExt cx="1933599" cy="2167850"/>
            </a:xfrm>
            <a:solidFill>
              <a:schemeClr val="bg1"/>
            </a:solidFill>
          </p:grpSpPr>
          <p:sp>
            <p:nvSpPr>
              <p:cNvPr id="96" name="Rektangel 95">
                <a:extLst>
                  <a:ext uri="{FF2B5EF4-FFF2-40B4-BE49-F238E27FC236}">
                    <a16:creationId xmlns:a16="http://schemas.microsoft.com/office/drawing/2014/main" id="{8E1AC3D6-8800-43E3-9D33-6062D9DC2B79}"/>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7" name="Likbent triangel 96">
                <a:extLst>
                  <a:ext uri="{FF2B5EF4-FFF2-40B4-BE49-F238E27FC236}">
                    <a16:creationId xmlns:a16="http://schemas.microsoft.com/office/drawing/2014/main" id="{46A0F0B4-8B69-4CCB-962D-C3CC90995DA8}"/>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94" name="Bildobjekt 93">
              <a:extLst>
                <a:ext uri="{FF2B5EF4-FFF2-40B4-BE49-F238E27FC236}">
                  <a16:creationId xmlns:a16="http://schemas.microsoft.com/office/drawing/2014/main" id="{71C7B6B9-92F8-42B3-B0EE-11D492AEDC70}"/>
                </a:ext>
              </a:extLst>
            </p:cNvPr>
            <p:cNvPicPr>
              <a:picLocks noChangeAspect="1"/>
            </p:cNvPicPr>
            <p:nvPr/>
          </p:nvPicPr>
          <p:blipFill>
            <a:blip r:embed="rId6" cstate="hqprint">
              <a:extLst>
                <a:ext uri="{28A0092B-C50C-407E-A947-70E740481C1C}">
                  <a14:useLocalDpi xmlns:a14="http://schemas.microsoft.com/office/drawing/2010/main" val="0"/>
                </a:ext>
              </a:extLst>
            </a:blip>
            <a:srcRect/>
            <a:stretch/>
          </p:blipFill>
          <p:spPr>
            <a:xfrm>
              <a:off x="1477286" y="1556642"/>
              <a:ext cx="736888" cy="624805"/>
            </a:xfrm>
            <a:prstGeom prst="rect">
              <a:avLst/>
            </a:prstGeom>
          </p:spPr>
        </p:pic>
        <p:sp>
          <p:nvSpPr>
            <p:cNvPr id="95" name="textruta 94">
              <a:extLst>
                <a:ext uri="{FF2B5EF4-FFF2-40B4-BE49-F238E27FC236}">
                  <a16:creationId xmlns:a16="http://schemas.microsoft.com/office/drawing/2014/main" id="{37E701AF-9A79-4FBC-8EDA-1FEC72489E27}"/>
                </a:ext>
              </a:extLst>
            </p:cNvPr>
            <p:cNvSpPr txBox="1"/>
            <p:nvPr/>
          </p:nvSpPr>
          <p:spPr>
            <a:xfrm>
              <a:off x="370587" y="409961"/>
              <a:ext cx="1870364" cy="1769716"/>
            </a:xfrm>
            <a:prstGeom prst="rect">
              <a:avLst/>
            </a:prstGeom>
            <a:noFill/>
          </p:spPr>
          <p:txBody>
            <a:bodyPr wrap="square" rtlCol="0">
              <a:spAutoFit/>
            </a:bodyPr>
            <a:lstStyle/>
            <a:p>
              <a:pPr>
                <a:spcAft>
                  <a:spcPts val="600"/>
                </a:spcAft>
              </a:pPr>
              <a:r>
                <a:rPr lang="sv-SE" sz="800" b="1" dirty="0"/>
                <a:t>Identifiering av samhällsviktiga verksamheter</a:t>
              </a:r>
            </a:p>
            <a:p>
              <a:r>
                <a:rPr lang="sv-SE" sz="800" dirty="0">
                  <a:ea typeface="Calibri" panose="020F0502020204030204" pitchFamily="34" charset="0"/>
                  <a:cs typeface="Times New Roman" panose="02020603050405020304" pitchFamily="18" charset="0"/>
                </a:rPr>
                <a:t>Genom att identifiera samhällsviktiga verksamheter får ni kunskap om vilken verksamhet som är viktig samt bör prioriteras och skyddas. Detta är en förutsättning och ingång till arbetet med Kontinuitetshantering och gynnar även de </a:t>
              </a:r>
            </a:p>
            <a:p>
              <a:r>
                <a:rPr lang="sv-SE" sz="800" dirty="0">
                  <a:ea typeface="Calibri" panose="020F0502020204030204" pitchFamily="34" charset="0"/>
                  <a:cs typeface="Times New Roman" panose="02020603050405020304" pitchFamily="18" charset="0"/>
                </a:rPr>
                <a:t>andra områdena </a:t>
              </a:r>
            </a:p>
            <a:p>
              <a:r>
                <a:rPr lang="sv-SE" sz="800" dirty="0">
                  <a:ea typeface="Calibri" panose="020F0502020204030204" pitchFamily="34" charset="0"/>
                  <a:cs typeface="Times New Roman" panose="02020603050405020304" pitchFamily="18" charset="0"/>
                </a:rPr>
                <a:t>som nämns i </a:t>
              </a:r>
            </a:p>
            <a:p>
              <a:r>
                <a:rPr lang="sv-SE" sz="800" dirty="0">
                  <a:ea typeface="Calibri" panose="020F0502020204030204" pitchFamily="34" charset="0"/>
                  <a:cs typeface="Times New Roman" panose="02020603050405020304" pitchFamily="18" charset="0"/>
                </a:rPr>
                <a:t>detta exempel. </a:t>
              </a:r>
              <a:endParaRPr lang="sv-SE" sz="800" b="1" dirty="0"/>
            </a:p>
            <a:p>
              <a:endParaRPr lang="sv-SE" sz="800" dirty="0"/>
            </a:p>
          </p:txBody>
        </p:sp>
      </p:grpSp>
      <p:grpSp>
        <p:nvGrpSpPr>
          <p:cNvPr id="79" name="Grupp 78">
            <a:extLst>
              <a:ext uri="{FF2B5EF4-FFF2-40B4-BE49-F238E27FC236}">
                <a16:creationId xmlns:a16="http://schemas.microsoft.com/office/drawing/2014/main" id="{38E4A667-CBE5-49C0-8660-27D98037C2AA}"/>
              </a:ext>
              <a:ext uri="{C183D7F6-B498-43B3-948B-1728B52AA6E4}">
                <adec:decorative xmlns:adec="http://schemas.microsoft.com/office/drawing/2017/decorative" xmlns="" val="1"/>
              </a:ext>
            </a:extLst>
          </p:cNvPr>
          <p:cNvGrpSpPr/>
          <p:nvPr/>
        </p:nvGrpSpPr>
        <p:grpSpPr>
          <a:xfrm>
            <a:off x="2593220" y="222820"/>
            <a:ext cx="2179133" cy="2167850"/>
            <a:chOff x="2593220" y="222820"/>
            <a:chExt cx="2179133" cy="2167850"/>
          </a:xfrm>
        </p:grpSpPr>
        <p:grpSp>
          <p:nvGrpSpPr>
            <p:cNvPr id="29" name="Grupp 28">
              <a:extLst>
                <a:ext uri="{FF2B5EF4-FFF2-40B4-BE49-F238E27FC236}">
                  <a16:creationId xmlns:a16="http://schemas.microsoft.com/office/drawing/2014/main" id="{0DEE8C01-41FC-4F9E-8E7A-189303DBDD2A}"/>
                </a:ext>
              </a:extLst>
            </p:cNvPr>
            <p:cNvGrpSpPr/>
            <p:nvPr/>
          </p:nvGrpSpPr>
          <p:grpSpPr>
            <a:xfrm>
              <a:off x="2593220" y="222820"/>
              <a:ext cx="2179133" cy="2167850"/>
              <a:chOff x="406399" y="296333"/>
              <a:chExt cx="1933599" cy="2167850"/>
            </a:xfrm>
            <a:solidFill>
              <a:schemeClr val="accent2"/>
            </a:solidFill>
          </p:grpSpPr>
          <p:sp>
            <p:nvSpPr>
              <p:cNvPr id="30" name="Rektangel 29">
                <a:extLst>
                  <a:ext uri="{FF2B5EF4-FFF2-40B4-BE49-F238E27FC236}">
                    <a16:creationId xmlns:a16="http://schemas.microsoft.com/office/drawing/2014/main" id="{DFB079B8-7713-41B3-A6FA-191DC6D8A621}"/>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Likbent triangel 30">
                <a:extLst>
                  <a:ext uri="{FF2B5EF4-FFF2-40B4-BE49-F238E27FC236}">
                    <a16:creationId xmlns:a16="http://schemas.microsoft.com/office/drawing/2014/main" id="{D399CF5F-617B-4033-8654-9702A04DFCCD}"/>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68" name="textruta 67">
              <a:extLst>
                <a:ext uri="{FF2B5EF4-FFF2-40B4-BE49-F238E27FC236}">
                  <a16:creationId xmlns:a16="http://schemas.microsoft.com/office/drawing/2014/main" id="{EA3BAC9E-247B-4EC5-8D34-EB7BF8633D20}"/>
                </a:ext>
              </a:extLst>
            </p:cNvPr>
            <p:cNvSpPr txBox="1"/>
            <p:nvPr/>
          </p:nvSpPr>
          <p:spPr>
            <a:xfrm>
              <a:off x="2747604" y="822728"/>
              <a:ext cx="1870364" cy="738664"/>
            </a:xfrm>
            <a:prstGeom prst="rect">
              <a:avLst/>
            </a:prstGeom>
            <a:noFill/>
          </p:spPr>
          <p:txBody>
            <a:bodyPr wrap="square" rtlCol="0">
              <a:spAutoFit/>
            </a:bodyPr>
            <a:lstStyle/>
            <a:p>
              <a:pPr algn="ctr">
                <a:spcAft>
                  <a:spcPts val="600"/>
                </a:spcAft>
              </a:pPr>
              <a:r>
                <a:rPr lang="sv-SE" sz="1400" b="1" dirty="0">
                  <a:solidFill>
                    <a:schemeClr val="bg1"/>
                  </a:solidFill>
                </a:rPr>
                <a:t>Risk- och </a:t>
              </a:r>
              <a:br>
                <a:rPr lang="sv-SE" sz="1400" b="1" dirty="0">
                  <a:solidFill>
                    <a:schemeClr val="bg1"/>
                  </a:solidFill>
                </a:rPr>
              </a:br>
              <a:r>
                <a:rPr lang="sv-SE" sz="1400" b="1" dirty="0">
                  <a:solidFill>
                    <a:schemeClr val="bg1"/>
                  </a:solidFill>
                </a:rPr>
                <a:t>sårbarhetsanalyser (RSA)</a:t>
              </a:r>
            </a:p>
          </p:txBody>
        </p:sp>
      </p:grpSp>
      <p:grpSp>
        <p:nvGrpSpPr>
          <p:cNvPr id="98" name="Grupp 97">
            <a:extLst>
              <a:ext uri="{FF2B5EF4-FFF2-40B4-BE49-F238E27FC236}">
                <a16:creationId xmlns:a16="http://schemas.microsoft.com/office/drawing/2014/main" id="{64484F85-116F-4F49-9449-5981AFB78116}"/>
              </a:ext>
              <a:ext uri="{C183D7F6-B498-43B3-948B-1728B52AA6E4}">
                <adec:decorative xmlns:adec="http://schemas.microsoft.com/office/drawing/2017/decorative" xmlns="" val="1"/>
              </a:ext>
            </a:extLst>
          </p:cNvPr>
          <p:cNvGrpSpPr/>
          <p:nvPr/>
        </p:nvGrpSpPr>
        <p:grpSpPr>
          <a:xfrm>
            <a:off x="2593220" y="239095"/>
            <a:ext cx="2179133" cy="2167850"/>
            <a:chOff x="2593220" y="222820"/>
            <a:chExt cx="2179133" cy="2167850"/>
          </a:xfrm>
        </p:grpSpPr>
        <p:grpSp>
          <p:nvGrpSpPr>
            <p:cNvPr id="99" name="Grupp 98">
              <a:extLst>
                <a:ext uri="{FF2B5EF4-FFF2-40B4-BE49-F238E27FC236}">
                  <a16:creationId xmlns:a16="http://schemas.microsoft.com/office/drawing/2014/main" id="{A8E473BF-D238-4C43-8899-25A2DA8EFEBF}"/>
                </a:ext>
              </a:extLst>
            </p:cNvPr>
            <p:cNvGrpSpPr/>
            <p:nvPr/>
          </p:nvGrpSpPr>
          <p:grpSpPr>
            <a:xfrm>
              <a:off x="2593220" y="222820"/>
              <a:ext cx="2179133" cy="2167850"/>
              <a:chOff x="406399" y="296333"/>
              <a:chExt cx="1933599" cy="2167850"/>
            </a:xfrm>
            <a:solidFill>
              <a:schemeClr val="accent2"/>
            </a:solidFill>
          </p:grpSpPr>
          <p:sp>
            <p:nvSpPr>
              <p:cNvPr id="101" name="Rektangel 100">
                <a:extLst>
                  <a:ext uri="{FF2B5EF4-FFF2-40B4-BE49-F238E27FC236}">
                    <a16:creationId xmlns:a16="http://schemas.microsoft.com/office/drawing/2014/main" id="{288649AA-D095-4316-9391-14D0ACF028B2}"/>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2" name="Likbent triangel 101">
                <a:extLst>
                  <a:ext uri="{FF2B5EF4-FFF2-40B4-BE49-F238E27FC236}">
                    <a16:creationId xmlns:a16="http://schemas.microsoft.com/office/drawing/2014/main" id="{D9AD2A9A-8C31-4695-9243-7C64A659DD2A}"/>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100" name="textruta 99">
              <a:extLst>
                <a:ext uri="{FF2B5EF4-FFF2-40B4-BE49-F238E27FC236}">
                  <a16:creationId xmlns:a16="http://schemas.microsoft.com/office/drawing/2014/main" id="{58EFA926-29F6-4F18-BC90-6F8861A81E27}"/>
                </a:ext>
              </a:extLst>
            </p:cNvPr>
            <p:cNvSpPr txBox="1"/>
            <p:nvPr/>
          </p:nvSpPr>
          <p:spPr>
            <a:xfrm>
              <a:off x="2747604" y="409962"/>
              <a:ext cx="1870364" cy="1523494"/>
            </a:xfrm>
            <a:prstGeom prst="rect">
              <a:avLst/>
            </a:prstGeom>
            <a:noFill/>
          </p:spPr>
          <p:txBody>
            <a:bodyPr wrap="square" rtlCol="0">
              <a:spAutoFit/>
            </a:bodyPr>
            <a:lstStyle/>
            <a:p>
              <a:pPr>
                <a:spcAft>
                  <a:spcPts val="600"/>
                </a:spcAft>
              </a:pPr>
              <a:r>
                <a:rPr lang="sv-SE" sz="800" b="1" dirty="0">
                  <a:solidFill>
                    <a:schemeClr val="bg1"/>
                  </a:solidFill>
                </a:rPr>
                <a:t>Risk- och </a:t>
              </a:r>
              <a:br>
                <a:rPr lang="sv-SE" sz="800" b="1" dirty="0">
                  <a:solidFill>
                    <a:schemeClr val="bg1"/>
                  </a:solidFill>
                </a:rPr>
              </a:br>
              <a:r>
                <a:rPr lang="sv-SE" sz="800" b="1" dirty="0">
                  <a:solidFill>
                    <a:schemeClr val="bg1"/>
                  </a:solidFill>
                </a:rPr>
                <a:t>sårbarhetsanalyser (RSA)</a:t>
              </a:r>
            </a:p>
            <a:p>
              <a:r>
                <a:rPr lang="sv-SE" sz="800" dirty="0">
                  <a:solidFill>
                    <a:schemeClr val="bg1"/>
                  </a:solidFill>
                </a:rPr>
                <a:t>Kontinuitetshantering kan ge er underlag till RSA-arbetet genom den beroendeanalys, riskbedömning och de åtgärdsförslag som tas fram. I RSA-arbetet redovisas de identifierade samhällsviktiga verksamheterna och dess beroenden - vilket i sin tur är ett bra underlag till kontinuitetsarbetet. </a:t>
              </a:r>
            </a:p>
          </p:txBody>
        </p:sp>
      </p:grpSp>
      <p:grpSp>
        <p:nvGrpSpPr>
          <p:cNvPr id="80" name="Grupp 79">
            <a:extLst>
              <a:ext uri="{FF2B5EF4-FFF2-40B4-BE49-F238E27FC236}">
                <a16:creationId xmlns:a16="http://schemas.microsoft.com/office/drawing/2014/main" id="{45F3F1CA-85DA-4028-A70B-B08B0C434D8F}"/>
              </a:ext>
              <a:ext uri="{C183D7F6-B498-43B3-948B-1728B52AA6E4}">
                <adec:decorative xmlns:adec="http://schemas.microsoft.com/office/drawing/2017/decorative" xmlns="" val="1"/>
              </a:ext>
            </a:extLst>
          </p:cNvPr>
          <p:cNvGrpSpPr/>
          <p:nvPr/>
        </p:nvGrpSpPr>
        <p:grpSpPr>
          <a:xfrm>
            <a:off x="4970237" y="222820"/>
            <a:ext cx="2179133" cy="2167850"/>
            <a:chOff x="4970237" y="222820"/>
            <a:chExt cx="2179133" cy="2167850"/>
          </a:xfrm>
        </p:grpSpPr>
        <p:grpSp>
          <p:nvGrpSpPr>
            <p:cNvPr id="32" name="Grupp 31">
              <a:extLst>
                <a:ext uri="{FF2B5EF4-FFF2-40B4-BE49-F238E27FC236}">
                  <a16:creationId xmlns:a16="http://schemas.microsoft.com/office/drawing/2014/main" id="{1BA7D559-5EAC-4C51-960B-3D811FBCFEC6}"/>
                </a:ext>
              </a:extLst>
            </p:cNvPr>
            <p:cNvGrpSpPr/>
            <p:nvPr/>
          </p:nvGrpSpPr>
          <p:grpSpPr>
            <a:xfrm>
              <a:off x="4970237" y="222820"/>
              <a:ext cx="2179133" cy="2167850"/>
              <a:chOff x="406399" y="296333"/>
              <a:chExt cx="1933599" cy="2167850"/>
            </a:xfrm>
            <a:solidFill>
              <a:schemeClr val="bg1"/>
            </a:solidFill>
          </p:grpSpPr>
          <p:sp>
            <p:nvSpPr>
              <p:cNvPr id="33" name="Rektangel 32">
                <a:extLst>
                  <a:ext uri="{FF2B5EF4-FFF2-40B4-BE49-F238E27FC236}">
                    <a16:creationId xmlns:a16="http://schemas.microsoft.com/office/drawing/2014/main" id="{0C09F638-DBE6-4DCA-A912-4134CFA0471D}"/>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4" name="Likbent triangel 33">
                <a:extLst>
                  <a:ext uri="{FF2B5EF4-FFF2-40B4-BE49-F238E27FC236}">
                    <a16:creationId xmlns:a16="http://schemas.microsoft.com/office/drawing/2014/main" id="{7F2E223B-3E59-4744-AF85-E613B3720833}"/>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61" name="Bildobjekt 60">
              <a:extLst>
                <a:ext uri="{FF2B5EF4-FFF2-40B4-BE49-F238E27FC236}">
                  <a16:creationId xmlns:a16="http://schemas.microsoft.com/office/drawing/2014/main" id="{DBE75B42-87D2-4544-AF63-5E67D4A0EF2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72205" y="880942"/>
              <a:ext cx="1342830" cy="1057397"/>
            </a:xfrm>
            <a:prstGeom prst="rect">
              <a:avLst/>
            </a:prstGeom>
          </p:spPr>
        </p:pic>
        <p:sp>
          <p:nvSpPr>
            <p:cNvPr id="69" name="textruta 68">
              <a:extLst>
                <a:ext uri="{FF2B5EF4-FFF2-40B4-BE49-F238E27FC236}">
                  <a16:creationId xmlns:a16="http://schemas.microsoft.com/office/drawing/2014/main" id="{5F2638D1-12EB-497C-BFC9-E6629D0F4F48}"/>
                </a:ext>
              </a:extLst>
            </p:cNvPr>
            <p:cNvSpPr txBox="1"/>
            <p:nvPr/>
          </p:nvSpPr>
          <p:spPr>
            <a:xfrm>
              <a:off x="5124621" y="409962"/>
              <a:ext cx="1870364" cy="307777"/>
            </a:xfrm>
            <a:prstGeom prst="rect">
              <a:avLst/>
            </a:prstGeom>
            <a:noFill/>
          </p:spPr>
          <p:txBody>
            <a:bodyPr wrap="square" rtlCol="0">
              <a:spAutoFit/>
            </a:bodyPr>
            <a:lstStyle/>
            <a:p>
              <a:pPr algn="ctr">
                <a:spcAft>
                  <a:spcPts val="600"/>
                </a:spcAft>
              </a:pPr>
              <a:r>
                <a:rPr lang="sv-SE" sz="1400" b="1" dirty="0">
                  <a:solidFill>
                    <a:prstClr val="black"/>
                  </a:solidFill>
                </a:rPr>
                <a:t>Riskhantering </a:t>
              </a:r>
            </a:p>
          </p:txBody>
        </p:sp>
      </p:grpSp>
      <p:grpSp>
        <p:nvGrpSpPr>
          <p:cNvPr id="103" name="Grupp 102">
            <a:extLst>
              <a:ext uri="{FF2B5EF4-FFF2-40B4-BE49-F238E27FC236}">
                <a16:creationId xmlns:a16="http://schemas.microsoft.com/office/drawing/2014/main" id="{14CB5C49-4F02-4383-958C-4720E27D7BAE}"/>
              </a:ext>
              <a:ext uri="{C183D7F6-B498-43B3-948B-1728B52AA6E4}">
                <adec:decorative xmlns:adec="http://schemas.microsoft.com/office/drawing/2017/decorative" xmlns="" val="1"/>
              </a:ext>
            </a:extLst>
          </p:cNvPr>
          <p:cNvGrpSpPr/>
          <p:nvPr/>
        </p:nvGrpSpPr>
        <p:grpSpPr>
          <a:xfrm>
            <a:off x="4970237" y="239095"/>
            <a:ext cx="2179133" cy="2167850"/>
            <a:chOff x="4970237" y="222820"/>
            <a:chExt cx="2179133" cy="2167850"/>
          </a:xfrm>
        </p:grpSpPr>
        <p:grpSp>
          <p:nvGrpSpPr>
            <p:cNvPr id="104" name="Grupp 103">
              <a:extLst>
                <a:ext uri="{FF2B5EF4-FFF2-40B4-BE49-F238E27FC236}">
                  <a16:creationId xmlns:a16="http://schemas.microsoft.com/office/drawing/2014/main" id="{F1C39171-2441-4F56-8DE5-037F7892CDDA}"/>
                </a:ext>
              </a:extLst>
            </p:cNvPr>
            <p:cNvGrpSpPr/>
            <p:nvPr/>
          </p:nvGrpSpPr>
          <p:grpSpPr>
            <a:xfrm>
              <a:off x="4970237" y="222820"/>
              <a:ext cx="2179133" cy="2167850"/>
              <a:chOff x="406399" y="296333"/>
              <a:chExt cx="1933599" cy="2167850"/>
            </a:xfrm>
            <a:solidFill>
              <a:schemeClr val="bg1"/>
            </a:solidFill>
          </p:grpSpPr>
          <p:sp>
            <p:nvSpPr>
              <p:cNvPr id="107" name="Rektangel 106">
                <a:extLst>
                  <a:ext uri="{FF2B5EF4-FFF2-40B4-BE49-F238E27FC236}">
                    <a16:creationId xmlns:a16="http://schemas.microsoft.com/office/drawing/2014/main" id="{5193DC12-3A37-43C6-AB4A-5AD189086DDA}"/>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8" name="Likbent triangel 107">
                <a:extLst>
                  <a:ext uri="{FF2B5EF4-FFF2-40B4-BE49-F238E27FC236}">
                    <a16:creationId xmlns:a16="http://schemas.microsoft.com/office/drawing/2014/main" id="{8598CB10-5BC3-43F1-9A42-43D0D6AF846E}"/>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105" name="Bildobjekt 104">
              <a:extLst>
                <a:ext uri="{FF2B5EF4-FFF2-40B4-BE49-F238E27FC236}">
                  <a16:creationId xmlns:a16="http://schemas.microsoft.com/office/drawing/2014/main" id="{39507396-7EF0-4501-8AD5-03DB71C480F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06792" y="474629"/>
              <a:ext cx="1046200" cy="823819"/>
            </a:xfrm>
            <a:prstGeom prst="rect">
              <a:avLst/>
            </a:prstGeom>
          </p:spPr>
        </p:pic>
        <p:sp>
          <p:nvSpPr>
            <p:cNvPr id="106" name="textruta 105">
              <a:extLst>
                <a:ext uri="{FF2B5EF4-FFF2-40B4-BE49-F238E27FC236}">
                  <a16:creationId xmlns:a16="http://schemas.microsoft.com/office/drawing/2014/main" id="{D6BD84ED-A243-4A68-AE80-6CDDDE3EF0E7}"/>
                </a:ext>
              </a:extLst>
            </p:cNvPr>
            <p:cNvSpPr txBox="1"/>
            <p:nvPr/>
          </p:nvSpPr>
          <p:spPr>
            <a:xfrm>
              <a:off x="5124621" y="409962"/>
              <a:ext cx="1870364" cy="1646605"/>
            </a:xfrm>
            <a:prstGeom prst="rect">
              <a:avLst/>
            </a:prstGeom>
            <a:noFill/>
          </p:spPr>
          <p:txBody>
            <a:bodyPr wrap="square" rtlCol="0">
              <a:spAutoFit/>
            </a:bodyPr>
            <a:lstStyle/>
            <a:p>
              <a:pPr>
                <a:spcAft>
                  <a:spcPts val="600"/>
                </a:spcAft>
              </a:pPr>
              <a:r>
                <a:rPr lang="sv-SE" sz="800" b="1" dirty="0">
                  <a:solidFill>
                    <a:prstClr val="black"/>
                  </a:solidFill>
                </a:rPr>
                <a:t>Riskhantering </a:t>
              </a:r>
            </a:p>
            <a:p>
              <a:pPr>
                <a:spcAft>
                  <a:spcPts val="600"/>
                </a:spcAft>
              </a:pPr>
              <a:r>
                <a:rPr lang="sv-SE" sz="800" dirty="0">
                  <a:solidFill>
                    <a:prstClr val="black"/>
                  </a:solidFill>
                </a:rPr>
                <a:t>Arbetet med </a:t>
              </a:r>
              <a:br>
                <a:rPr lang="sv-SE" sz="800" dirty="0">
                  <a:solidFill>
                    <a:prstClr val="black"/>
                  </a:solidFill>
                </a:rPr>
              </a:br>
              <a:r>
                <a:rPr lang="sv-SE" sz="800" dirty="0"/>
                <a:t>riskhantering </a:t>
              </a:r>
              <a:br>
                <a:rPr lang="sv-SE" sz="800" dirty="0"/>
              </a:br>
              <a:r>
                <a:rPr lang="sv-SE" sz="800" dirty="0"/>
                <a:t>ger er </a:t>
              </a:r>
              <a:r>
                <a:rPr lang="sv-SE" sz="800" dirty="0">
                  <a:solidFill>
                    <a:prstClr val="black"/>
                  </a:solidFill>
                </a:rPr>
                <a:t>underlag </a:t>
              </a:r>
              <a:br>
                <a:rPr lang="sv-SE" sz="800" dirty="0">
                  <a:solidFill>
                    <a:prstClr val="black"/>
                  </a:solidFill>
                </a:rPr>
              </a:br>
              <a:r>
                <a:rPr lang="sv-SE" sz="800" dirty="0"/>
                <a:t>till kontinuitets-</a:t>
              </a:r>
              <a:br>
                <a:rPr lang="sv-SE" sz="800" dirty="0"/>
              </a:br>
              <a:r>
                <a:rPr lang="sv-SE" sz="800" dirty="0"/>
                <a:t>arbetet i form </a:t>
              </a:r>
              <a:br>
                <a:rPr lang="sv-SE" sz="800" dirty="0"/>
              </a:br>
              <a:r>
                <a:rPr lang="sv-SE" sz="800" dirty="0"/>
                <a:t>av identifierade </a:t>
              </a:r>
              <a:br>
                <a:rPr lang="sv-SE" sz="800" dirty="0"/>
              </a:br>
              <a:r>
                <a:rPr lang="sv-SE" sz="800" dirty="0"/>
                <a:t>övergripande risker som organisationen kan utsättas för. Dessa kan vara ett stöd i den riskbedömning av kritiska resurser som görs i kontinuitetshanteringen.</a:t>
              </a:r>
              <a:endParaRPr lang="sv-SE" sz="800" dirty="0">
                <a:latin typeface="Georgia"/>
              </a:endParaRPr>
            </a:p>
          </p:txBody>
        </p:sp>
      </p:grpSp>
      <p:grpSp>
        <p:nvGrpSpPr>
          <p:cNvPr id="81" name="Grupp 80">
            <a:extLst>
              <a:ext uri="{FF2B5EF4-FFF2-40B4-BE49-F238E27FC236}">
                <a16:creationId xmlns:a16="http://schemas.microsoft.com/office/drawing/2014/main" id="{A525338E-E3CD-4383-976F-8251DEBD36EC}"/>
              </a:ext>
              <a:ext uri="{C183D7F6-B498-43B3-948B-1728B52AA6E4}">
                <adec:decorative xmlns:adec="http://schemas.microsoft.com/office/drawing/2017/decorative" xmlns="" val="1"/>
              </a:ext>
            </a:extLst>
          </p:cNvPr>
          <p:cNvGrpSpPr/>
          <p:nvPr/>
        </p:nvGrpSpPr>
        <p:grpSpPr>
          <a:xfrm>
            <a:off x="7347254" y="222820"/>
            <a:ext cx="2179133" cy="2167850"/>
            <a:chOff x="7347254" y="222820"/>
            <a:chExt cx="2179133" cy="2167850"/>
          </a:xfrm>
        </p:grpSpPr>
        <p:grpSp>
          <p:nvGrpSpPr>
            <p:cNvPr id="35" name="Grupp 34">
              <a:extLst>
                <a:ext uri="{FF2B5EF4-FFF2-40B4-BE49-F238E27FC236}">
                  <a16:creationId xmlns:a16="http://schemas.microsoft.com/office/drawing/2014/main" id="{F7E3F874-AD62-4C05-ACAC-91DFE261F2F1}"/>
                </a:ext>
              </a:extLst>
            </p:cNvPr>
            <p:cNvGrpSpPr/>
            <p:nvPr/>
          </p:nvGrpSpPr>
          <p:grpSpPr>
            <a:xfrm>
              <a:off x="7347254" y="222820"/>
              <a:ext cx="2179133" cy="2167850"/>
              <a:chOff x="406399" y="296333"/>
              <a:chExt cx="1933599" cy="2167850"/>
            </a:xfrm>
          </p:grpSpPr>
          <p:sp>
            <p:nvSpPr>
              <p:cNvPr id="36" name="Rektangel 35">
                <a:extLst>
                  <a:ext uri="{FF2B5EF4-FFF2-40B4-BE49-F238E27FC236}">
                    <a16:creationId xmlns:a16="http://schemas.microsoft.com/office/drawing/2014/main" id="{3F07D9B0-F248-402F-BB9E-DF20311763F3}"/>
                  </a:ext>
                </a:extLst>
              </p:cNvPr>
              <p:cNvSpPr/>
              <p:nvPr/>
            </p:nvSpPr>
            <p:spPr>
              <a:xfrm>
                <a:off x="406399" y="296333"/>
                <a:ext cx="1933599" cy="20662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7" name="Likbent triangel 36">
                <a:extLst>
                  <a:ext uri="{FF2B5EF4-FFF2-40B4-BE49-F238E27FC236}">
                    <a16:creationId xmlns:a16="http://schemas.microsoft.com/office/drawing/2014/main" id="{628F1C82-660B-467C-9254-6B2FEFDC6237}"/>
                  </a:ext>
                </a:extLst>
              </p:cNvPr>
              <p:cNvSpPr/>
              <p:nvPr/>
            </p:nvSpPr>
            <p:spPr>
              <a:xfrm rot="10800000">
                <a:off x="1267364" y="2362198"/>
                <a:ext cx="211667" cy="10198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70" name="textruta 69">
              <a:extLst>
                <a:ext uri="{FF2B5EF4-FFF2-40B4-BE49-F238E27FC236}">
                  <a16:creationId xmlns:a16="http://schemas.microsoft.com/office/drawing/2014/main" id="{7CD69A79-5DBB-4C27-887E-C610571FE0D2}"/>
                </a:ext>
              </a:extLst>
            </p:cNvPr>
            <p:cNvSpPr txBox="1"/>
            <p:nvPr/>
          </p:nvSpPr>
          <p:spPr>
            <a:xfrm>
              <a:off x="7501638" y="964638"/>
              <a:ext cx="1870364" cy="523220"/>
            </a:xfrm>
            <a:prstGeom prst="rect">
              <a:avLst/>
            </a:prstGeom>
            <a:noFill/>
          </p:spPr>
          <p:txBody>
            <a:bodyPr wrap="square" rtlCol="0">
              <a:spAutoFit/>
            </a:bodyPr>
            <a:lstStyle/>
            <a:p>
              <a:pPr algn="ctr">
                <a:spcAft>
                  <a:spcPts val="600"/>
                </a:spcAft>
              </a:pPr>
              <a:r>
                <a:rPr lang="sv-SE" sz="1400" b="1" dirty="0">
                  <a:solidFill>
                    <a:schemeClr val="bg1"/>
                  </a:solidFill>
                </a:rPr>
                <a:t>Informations-säkerhet</a:t>
              </a:r>
            </a:p>
          </p:txBody>
        </p:sp>
      </p:grpSp>
      <p:grpSp>
        <p:nvGrpSpPr>
          <p:cNvPr id="109" name="Grupp 108">
            <a:extLst>
              <a:ext uri="{FF2B5EF4-FFF2-40B4-BE49-F238E27FC236}">
                <a16:creationId xmlns:a16="http://schemas.microsoft.com/office/drawing/2014/main" id="{6BD42AEC-9CB4-47A3-8E86-99E7EF91267E}"/>
              </a:ext>
              <a:ext uri="{C183D7F6-B498-43B3-948B-1728B52AA6E4}">
                <adec:decorative xmlns:adec="http://schemas.microsoft.com/office/drawing/2017/decorative" xmlns="" val="1"/>
              </a:ext>
            </a:extLst>
          </p:cNvPr>
          <p:cNvGrpSpPr/>
          <p:nvPr/>
        </p:nvGrpSpPr>
        <p:grpSpPr>
          <a:xfrm>
            <a:off x="7347254" y="239095"/>
            <a:ext cx="2179133" cy="2167850"/>
            <a:chOff x="7347254" y="222820"/>
            <a:chExt cx="2179133" cy="2167850"/>
          </a:xfrm>
        </p:grpSpPr>
        <p:grpSp>
          <p:nvGrpSpPr>
            <p:cNvPr id="110" name="Grupp 109">
              <a:extLst>
                <a:ext uri="{FF2B5EF4-FFF2-40B4-BE49-F238E27FC236}">
                  <a16:creationId xmlns:a16="http://schemas.microsoft.com/office/drawing/2014/main" id="{66D834C0-4272-4C64-8BD3-D60B07C454A2}"/>
                </a:ext>
              </a:extLst>
            </p:cNvPr>
            <p:cNvGrpSpPr/>
            <p:nvPr/>
          </p:nvGrpSpPr>
          <p:grpSpPr>
            <a:xfrm>
              <a:off x="7347254" y="222820"/>
              <a:ext cx="2179133" cy="2167850"/>
              <a:chOff x="406399" y="296333"/>
              <a:chExt cx="1933599" cy="2167850"/>
            </a:xfrm>
          </p:grpSpPr>
          <p:sp>
            <p:nvSpPr>
              <p:cNvPr id="112" name="Rektangel 111">
                <a:extLst>
                  <a:ext uri="{FF2B5EF4-FFF2-40B4-BE49-F238E27FC236}">
                    <a16:creationId xmlns:a16="http://schemas.microsoft.com/office/drawing/2014/main" id="{6FDC2A20-F3C3-4405-989C-7AA532FCAA6E}"/>
                  </a:ext>
                </a:extLst>
              </p:cNvPr>
              <p:cNvSpPr/>
              <p:nvPr/>
            </p:nvSpPr>
            <p:spPr>
              <a:xfrm>
                <a:off x="406399" y="296333"/>
                <a:ext cx="1933599" cy="20662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3" name="Likbent triangel 112">
                <a:extLst>
                  <a:ext uri="{FF2B5EF4-FFF2-40B4-BE49-F238E27FC236}">
                    <a16:creationId xmlns:a16="http://schemas.microsoft.com/office/drawing/2014/main" id="{7EA19A37-CC5D-4B0C-BDD1-C97C288C6DF9}"/>
                  </a:ext>
                </a:extLst>
              </p:cNvPr>
              <p:cNvSpPr/>
              <p:nvPr/>
            </p:nvSpPr>
            <p:spPr>
              <a:xfrm rot="10800000">
                <a:off x="1267364" y="2362198"/>
                <a:ext cx="211667" cy="10198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111" name="textruta 110">
              <a:extLst>
                <a:ext uri="{FF2B5EF4-FFF2-40B4-BE49-F238E27FC236}">
                  <a16:creationId xmlns:a16="http://schemas.microsoft.com/office/drawing/2014/main" id="{ED021842-52B0-420C-9DEB-5F3450AF599E}"/>
                </a:ext>
              </a:extLst>
            </p:cNvPr>
            <p:cNvSpPr txBox="1"/>
            <p:nvPr/>
          </p:nvSpPr>
          <p:spPr>
            <a:xfrm>
              <a:off x="7501638" y="409962"/>
              <a:ext cx="1870364" cy="1523494"/>
            </a:xfrm>
            <a:prstGeom prst="rect">
              <a:avLst/>
            </a:prstGeom>
            <a:noFill/>
          </p:spPr>
          <p:txBody>
            <a:bodyPr wrap="square" rtlCol="0">
              <a:spAutoFit/>
            </a:bodyPr>
            <a:lstStyle/>
            <a:p>
              <a:pPr>
                <a:spcAft>
                  <a:spcPts val="600"/>
                </a:spcAft>
              </a:pPr>
              <a:r>
                <a:rPr lang="sv-SE" sz="800" b="1" dirty="0">
                  <a:solidFill>
                    <a:schemeClr val="bg1"/>
                  </a:solidFill>
                </a:rPr>
                <a:t>Informationssäkerhet</a:t>
              </a:r>
            </a:p>
            <a:p>
              <a:r>
                <a:rPr lang="sv-SE" sz="800" dirty="0">
                  <a:solidFill>
                    <a:schemeClr val="bg1"/>
                  </a:solidFill>
                </a:rPr>
                <a:t>Genom kontinuitetshantering får ni kunskap om vilken information som måste vara tillgänglig och korrekt samt vad som endast behöriga personer får ta del av. Det ger bra underlag för krav på skyddsnivå på informationen från verksamheten. Kontinuitetshantering stödjer därmed ert systematiska informationssäkerhetsarbete. </a:t>
              </a:r>
            </a:p>
          </p:txBody>
        </p:sp>
      </p:grpSp>
      <p:grpSp>
        <p:nvGrpSpPr>
          <p:cNvPr id="82" name="Grupp 81">
            <a:extLst>
              <a:ext uri="{FF2B5EF4-FFF2-40B4-BE49-F238E27FC236}">
                <a16:creationId xmlns:a16="http://schemas.microsoft.com/office/drawing/2014/main" id="{E10455DE-F8F7-4C53-85D1-73379C6DD74D}"/>
              </a:ext>
              <a:ext uri="{C183D7F6-B498-43B3-948B-1728B52AA6E4}">
                <adec:decorative xmlns:adec="http://schemas.microsoft.com/office/drawing/2017/decorative" xmlns="" val="1"/>
              </a:ext>
            </a:extLst>
          </p:cNvPr>
          <p:cNvGrpSpPr/>
          <p:nvPr/>
        </p:nvGrpSpPr>
        <p:grpSpPr>
          <a:xfrm>
            <a:off x="9724270" y="222820"/>
            <a:ext cx="2179133" cy="2167850"/>
            <a:chOff x="9724270" y="222820"/>
            <a:chExt cx="2179133" cy="2167850"/>
          </a:xfrm>
        </p:grpSpPr>
        <p:grpSp>
          <p:nvGrpSpPr>
            <p:cNvPr id="38" name="Grupp 37">
              <a:extLst>
                <a:ext uri="{FF2B5EF4-FFF2-40B4-BE49-F238E27FC236}">
                  <a16:creationId xmlns:a16="http://schemas.microsoft.com/office/drawing/2014/main" id="{E2F92794-5A88-447B-8DC5-8392178FF479}"/>
                </a:ext>
              </a:extLst>
            </p:cNvPr>
            <p:cNvGrpSpPr/>
            <p:nvPr/>
          </p:nvGrpSpPr>
          <p:grpSpPr>
            <a:xfrm>
              <a:off x="9724270" y="222820"/>
              <a:ext cx="2179133" cy="2167850"/>
              <a:chOff x="406399" y="296333"/>
              <a:chExt cx="1933599" cy="2167850"/>
            </a:xfrm>
            <a:solidFill>
              <a:schemeClr val="bg1"/>
            </a:solidFill>
          </p:grpSpPr>
          <p:sp>
            <p:nvSpPr>
              <p:cNvPr id="39" name="Rektangel 38">
                <a:extLst>
                  <a:ext uri="{FF2B5EF4-FFF2-40B4-BE49-F238E27FC236}">
                    <a16:creationId xmlns:a16="http://schemas.microsoft.com/office/drawing/2014/main" id="{6F05829B-A7BA-45B5-B043-E81D70A56335}"/>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0" name="Likbent triangel 39">
                <a:extLst>
                  <a:ext uri="{FF2B5EF4-FFF2-40B4-BE49-F238E27FC236}">
                    <a16:creationId xmlns:a16="http://schemas.microsoft.com/office/drawing/2014/main" id="{AA835FD2-2E07-4D38-83E3-7A1D4190F4F2}"/>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63" name="Bildobjekt 62">
              <a:extLst>
                <a:ext uri="{FF2B5EF4-FFF2-40B4-BE49-F238E27FC236}">
                  <a16:creationId xmlns:a16="http://schemas.microsoft.com/office/drawing/2014/main" id="{3ABA091A-DA55-47CE-88A9-C8E4BF97094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377904" y="807757"/>
              <a:ext cx="893280" cy="1257010"/>
            </a:xfrm>
            <a:prstGeom prst="rect">
              <a:avLst/>
            </a:prstGeom>
          </p:spPr>
        </p:pic>
        <p:sp>
          <p:nvSpPr>
            <p:cNvPr id="71" name="textruta 70">
              <a:extLst>
                <a:ext uri="{FF2B5EF4-FFF2-40B4-BE49-F238E27FC236}">
                  <a16:creationId xmlns:a16="http://schemas.microsoft.com/office/drawing/2014/main" id="{96875360-7C1E-4928-BBA0-AD49B9450320}"/>
                </a:ext>
              </a:extLst>
            </p:cNvPr>
            <p:cNvSpPr txBox="1"/>
            <p:nvPr/>
          </p:nvSpPr>
          <p:spPr>
            <a:xfrm>
              <a:off x="9878654" y="409962"/>
              <a:ext cx="1870364" cy="307777"/>
            </a:xfrm>
            <a:prstGeom prst="rect">
              <a:avLst/>
            </a:prstGeom>
            <a:noFill/>
          </p:spPr>
          <p:txBody>
            <a:bodyPr wrap="square" rtlCol="0">
              <a:spAutoFit/>
            </a:bodyPr>
            <a:lstStyle/>
            <a:p>
              <a:pPr algn="ctr">
                <a:spcAft>
                  <a:spcPts val="600"/>
                </a:spcAft>
              </a:pPr>
              <a:r>
                <a:rPr lang="sv-SE" sz="1400" b="1" dirty="0">
                  <a:solidFill>
                    <a:prstClr val="black"/>
                  </a:solidFill>
                </a:rPr>
                <a:t>Säkerhetsskydd</a:t>
              </a:r>
            </a:p>
          </p:txBody>
        </p:sp>
      </p:grpSp>
      <p:grpSp>
        <p:nvGrpSpPr>
          <p:cNvPr id="114" name="Grupp 113">
            <a:extLst>
              <a:ext uri="{FF2B5EF4-FFF2-40B4-BE49-F238E27FC236}">
                <a16:creationId xmlns:a16="http://schemas.microsoft.com/office/drawing/2014/main" id="{24E70033-CF64-4563-B633-B0199850F8B0}"/>
              </a:ext>
              <a:ext uri="{C183D7F6-B498-43B3-948B-1728B52AA6E4}">
                <adec:decorative xmlns:adec="http://schemas.microsoft.com/office/drawing/2017/decorative" xmlns="" val="1"/>
              </a:ext>
            </a:extLst>
          </p:cNvPr>
          <p:cNvGrpSpPr/>
          <p:nvPr/>
        </p:nvGrpSpPr>
        <p:grpSpPr>
          <a:xfrm>
            <a:off x="9724270" y="239095"/>
            <a:ext cx="2179133" cy="2167850"/>
            <a:chOff x="9724270" y="222820"/>
            <a:chExt cx="2179133" cy="2167850"/>
          </a:xfrm>
        </p:grpSpPr>
        <p:grpSp>
          <p:nvGrpSpPr>
            <p:cNvPr id="115" name="Grupp 114">
              <a:extLst>
                <a:ext uri="{FF2B5EF4-FFF2-40B4-BE49-F238E27FC236}">
                  <a16:creationId xmlns:a16="http://schemas.microsoft.com/office/drawing/2014/main" id="{C6B79DF5-BBCB-42AB-9C47-1AC92F2C8606}"/>
                </a:ext>
              </a:extLst>
            </p:cNvPr>
            <p:cNvGrpSpPr/>
            <p:nvPr/>
          </p:nvGrpSpPr>
          <p:grpSpPr>
            <a:xfrm>
              <a:off x="9724270" y="222820"/>
              <a:ext cx="2179133" cy="2167850"/>
              <a:chOff x="406399" y="296333"/>
              <a:chExt cx="1933599" cy="2167850"/>
            </a:xfrm>
            <a:solidFill>
              <a:schemeClr val="bg1"/>
            </a:solidFill>
          </p:grpSpPr>
          <p:sp>
            <p:nvSpPr>
              <p:cNvPr id="118" name="Rektangel 117">
                <a:extLst>
                  <a:ext uri="{FF2B5EF4-FFF2-40B4-BE49-F238E27FC236}">
                    <a16:creationId xmlns:a16="http://schemas.microsoft.com/office/drawing/2014/main" id="{76A94B2A-FA41-4B01-ABB1-683CE3BB693A}"/>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9" name="Likbent triangel 118">
                <a:extLst>
                  <a:ext uri="{FF2B5EF4-FFF2-40B4-BE49-F238E27FC236}">
                    <a16:creationId xmlns:a16="http://schemas.microsoft.com/office/drawing/2014/main" id="{C68ACCD4-2E7C-42E6-8958-4C687726DD5B}"/>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116" name="Bildobjekt 115">
              <a:extLst>
                <a:ext uri="{FF2B5EF4-FFF2-40B4-BE49-F238E27FC236}">
                  <a16:creationId xmlns:a16="http://schemas.microsoft.com/office/drawing/2014/main" id="{2F1EB5EF-56B8-44AA-A003-DA969B7DEFE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960540" y="428251"/>
              <a:ext cx="821960" cy="1156650"/>
            </a:xfrm>
            <a:prstGeom prst="rect">
              <a:avLst/>
            </a:prstGeom>
          </p:spPr>
        </p:pic>
        <p:sp>
          <p:nvSpPr>
            <p:cNvPr id="117" name="textruta 116">
              <a:extLst>
                <a:ext uri="{FF2B5EF4-FFF2-40B4-BE49-F238E27FC236}">
                  <a16:creationId xmlns:a16="http://schemas.microsoft.com/office/drawing/2014/main" id="{B94CBCD2-B8C5-43DC-8571-4C405D9C06B9}"/>
                </a:ext>
              </a:extLst>
            </p:cNvPr>
            <p:cNvSpPr txBox="1"/>
            <p:nvPr/>
          </p:nvSpPr>
          <p:spPr>
            <a:xfrm>
              <a:off x="9878654" y="409962"/>
              <a:ext cx="1870364" cy="1646605"/>
            </a:xfrm>
            <a:prstGeom prst="rect">
              <a:avLst/>
            </a:prstGeom>
            <a:noFill/>
          </p:spPr>
          <p:txBody>
            <a:bodyPr wrap="square" rtlCol="0">
              <a:spAutoFit/>
            </a:bodyPr>
            <a:lstStyle/>
            <a:p>
              <a:pPr>
                <a:spcAft>
                  <a:spcPts val="600"/>
                </a:spcAft>
              </a:pPr>
              <a:r>
                <a:rPr lang="sv-SE" sz="800" b="1" dirty="0">
                  <a:solidFill>
                    <a:prstClr val="black"/>
                  </a:solidFill>
                </a:rPr>
                <a:t>Säkerhetsskydd</a:t>
              </a:r>
            </a:p>
            <a:p>
              <a:r>
                <a:rPr lang="sv-SE" sz="800" dirty="0">
                  <a:solidFill>
                    <a:prstClr val="black"/>
                  </a:solidFill>
                </a:rPr>
                <a:t>Kontinuitetshantering </a:t>
              </a:r>
              <a:br>
                <a:rPr lang="sv-SE" sz="800" dirty="0">
                  <a:solidFill>
                    <a:prstClr val="black"/>
                  </a:solidFill>
                </a:rPr>
              </a:br>
              <a:r>
                <a:rPr lang="sv-SE" sz="800" dirty="0">
                  <a:solidFill>
                    <a:prstClr val="black"/>
                  </a:solidFill>
                </a:rPr>
                <a:t>hjälper er att identifiera </a:t>
              </a:r>
              <a:br>
                <a:rPr lang="sv-SE" sz="800" dirty="0">
                  <a:solidFill>
                    <a:prstClr val="black"/>
                  </a:solidFill>
                </a:rPr>
              </a:br>
              <a:r>
                <a:rPr lang="sv-SE" sz="800" dirty="0">
                  <a:solidFill>
                    <a:prstClr val="black"/>
                  </a:solidFill>
                </a:rPr>
                <a:t>vilka skyddsåtgärder som </a:t>
              </a:r>
              <a:br>
                <a:rPr lang="sv-SE" sz="800" dirty="0">
                  <a:solidFill>
                    <a:prstClr val="black"/>
                  </a:solidFill>
                </a:rPr>
              </a:br>
              <a:r>
                <a:rPr lang="sv-SE" sz="800" dirty="0">
                  <a:solidFill>
                    <a:prstClr val="black"/>
                  </a:solidFill>
                </a:rPr>
                <a:t>behöver vidtas för att </a:t>
              </a:r>
              <a:br>
                <a:rPr lang="sv-SE" sz="800" dirty="0">
                  <a:solidFill>
                    <a:prstClr val="black"/>
                  </a:solidFill>
                </a:rPr>
              </a:br>
              <a:r>
                <a:rPr lang="sv-SE" sz="800" dirty="0">
                  <a:solidFill>
                    <a:prstClr val="black"/>
                  </a:solidFill>
                </a:rPr>
                <a:t>skydda säkerhetskänsliga verksamheter. Ni får en bild </a:t>
              </a:r>
              <a:br>
                <a:rPr lang="sv-SE" sz="800" dirty="0">
                  <a:solidFill>
                    <a:prstClr val="black"/>
                  </a:solidFill>
                </a:rPr>
              </a:br>
              <a:r>
                <a:rPr lang="sv-SE" sz="800" dirty="0">
                  <a:solidFill>
                    <a:prstClr val="black"/>
                  </a:solidFill>
                </a:rPr>
                <a:t>av vilka kritiska beroenden </a:t>
              </a:r>
              <a:br>
                <a:rPr lang="sv-SE" sz="800" dirty="0">
                  <a:solidFill>
                    <a:prstClr val="black"/>
                  </a:solidFill>
                </a:rPr>
              </a:br>
              <a:r>
                <a:rPr lang="sv-SE" sz="800" dirty="0">
                  <a:solidFill>
                    <a:prstClr val="black"/>
                  </a:solidFill>
                </a:rPr>
                <a:t>er säkerhetskänsliga </a:t>
              </a:r>
              <a:br>
                <a:rPr lang="sv-SE" sz="800" dirty="0">
                  <a:solidFill>
                    <a:prstClr val="black"/>
                  </a:solidFill>
                </a:rPr>
              </a:br>
              <a:r>
                <a:rPr lang="sv-SE" sz="800" dirty="0">
                  <a:solidFill>
                    <a:prstClr val="black"/>
                  </a:solidFill>
                </a:rPr>
                <a:t>verksamhet har, vilka reservrutiner som finns och vilka konsekvenser </a:t>
              </a:r>
              <a:br>
                <a:rPr lang="sv-SE" sz="800" dirty="0">
                  <a:solidFill>
                    <a:prstClr val="black"/>
                  </a:solidFill>
                </a:rPr>
              </a:br>
              <a:r>
                <a:rPr lang="sv-SE" sz="800" dirty="0">
                  <a:solidFill>
                    <a:prstClr val="black"/>
                  </a:solidFill>
                </a:rPr>
                <a:t>ett bortfall skulle få.</a:t>
              </a:r>
              <a:endParaRPr lang="sv-SE" sz="800" dirty="0">
                <a:solidFill>
                  <a:prstClr val="black"/>
                </a:solidFill>
                <a:latin typeface="Georgia"/>
              </a:endParaRPr>
            </a:p>
          </p:txBody>
        </p:sp>
      </p:grpSp>
      <p:grpSp>
        <p:nvGrpSpPr>
          <p:cNvPr id="83" name="Grupp 82">
            <a:extLst>
              <a:ext uri="{FF2B5EF4-FFF2-40B4-BE49-F238E27FC236}">
                <a16:creationId xmlns:a16="http://schemas.microsoft.com/office/drawing/2014/main" id="{3CDF1FF9-0F16-4A72-BEAD-ADF9E14FB5FF}"/>
              </a:ext>
              <a:ext uri="{C183D7F6-B498-43B3-948B-1728B52AA6E4}">
                <adec:decorative xmlns:adec="http://schemas.microsoft.com/office/drawing/2017/decorative" xmlns="" val="1"/>
              </a:ext>
            </a:extLst>
          </p:cNvPr>
          <p:cNvGrpSpPr/>
          <p:nvPr/>
        </p:nvGrpSpPr>
        <p:grpSpPr>
          <a:xfrm>
            <a:off x="216203" y="4498487"/>
            <a:ext cx="2179133" cy="2167850"/>
            <a:chOff x="216203" y="4498487"/>
            <a:chExt cx="2179133" cy="2167850"/>
          </a:xfrm>
          <a:solidFill>
            <a:srgbClr val="D63333"/>
          </a:solidFill>
        </p:grpSpPr>
        <p:grpSp>
          <p:nvGrpSpPr>
            <p:cNvPr id="41" name="Grupp 40">
              <a:extLst>
                <a:ext uri="{FF2B5EF4-FFF2-40B4-BE49-F238E27FC236}">
                  <a16:creationId xmlns:a16="http://schemas.microsoft.com/office/drawing/2014/main" id="{60EB06AB-49D2-43D6-8EF6-8A43BF182BDF}"/>
                </a:ext>
              </a:extLst>
            </p:cNvPr>
            <p:cNvGrpSpPr/>
            <p:nvPr/>
          </p:nvGrpSpPr>
          <p:grpSpPr>
            <a:xfrm flipV="1">
              <a:off x="216203" y="4498487"/>
              <a:ext cx="2179133" cy="2167850"/>
              <a:chOff x="406399" y="296333"/>
              <a:chExt cx="1933599" cy="2167850"/>
            </a:xfrm>
            <a:grpFill/>
          </p:grpSpPr>
          <p:sp>
            <p:nvSpPr>
              <p:cNvPr id="42" name="Rektangel 41">
                <a:extLst>
                  <a:ext uri="{FF2B5EF4-FFF2-40B4-BE49-F238E27FC236}">
                    <a16:creationId xmlns:a16="http://schemas.microsoft.com/office/drawing/2014/main" id="{D993946B-5165-4506-BE8F-99AD40EC8DE6}"/>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3" name="Likbent triangel 42">
                <a:extLst>
                  <a:ext uri="{FF2B5EF4-FFF2-40B4-BE49-F238E27FC236}">
                    <a16:creationId xmlns:a16="http://schemas.microsoft.com/office/drawing/2014/main" id="{7D455CEF-1035-45D5-87ED-EFC98C15AE0F}"/>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72" name="textruta 71">
              <a:extLst>
                <a:ext uri="{FF2B5EF4-FFF2-40B4-BE49-F238E27FC236}">
                  <a16:creationId xmlns:a16="http://schemas.microsoft.com/office/drawing/2014/main" id="{84CE8785-F5DB-46C1-B652-5D23AAE75AB9}"/>
                </a:ext>
              </a:extLst>
            </p:cNvPr>
            <p:cNvSpPr txBox="1"/>
            <p:nvPr/>
          </p:nvSpPr>
          <p:spPr>
            <a:xfrm>
              <a:off x="370587" y="5357486"/>
              <a:ext cx="1870364" cy="523220"/>
            </a:xfrm>
            <a:prstGeom prst="rect">
              <a:avLst/>
            </a:prstGeom>
            <a:noFill/>
            <a:ln>
              <a:noFill/>
            </a:ln>
          </p:spPr>
          <p:txBody>
            <a:bodyPr wrap="square" rtlCol="0">
              <a:spAutoFit/>
            </a:bodyPr>
            <a:lstStyle/>
            <a:p>
              <a:pPr algn="ctr">
                <a:spcAft>
                  <a:spcPts val="600"/>
                </a:spcAft>
              </a:pPr>
              <a:r>
                <a:rPr lang="sv-SE" sz="1400" b="1" dirty="0">
                  <a:solidFill>
                    <a:schemeClr val="bg1"/>
                  </a:solidFill>
                </a:rPr>
                <a:t>Hantering av händelser</a:t>
              </a:r>
            </a:p>
          </p:txBody>
        </p:sp>
      </p:grpSp>
      <p:grpSp>
        <p:nvGrpSpPr>
          <p:cNvPr id="120" name="Grupp 119">
            <a:extLst>
              <a:ext uri="{FF2B5EF4-FFF2-40B4-BE49-F238E27FC236}">
                <a16:creationId xmlns:a16="http://schemas.microsoft.com/office/drawing/2014/main" id="{6EEE9421-E10E-4772-8112-54A8A1DF4316}"/>
              </a:ext>
              <a:ext uri="{C183D7F6-B498-43B3-948B-1728B52AA6E4}">
                <adec:decorative xmlns:adec="http://schemas.microsoft.com/office/drawing/2017/decorative" xmlns="" val="1"/>
              </a:ext>
            </a:extLst>
          </p:cNvPr>
          <p:cNvGrpSpPr/>
          <p:nvPr/>
        </p:nvGrpSpPr>
        <p:grpSpPr>
          <a:xfrm>
            <a:off x="216203" y="4517904"/>
            <a:ext cx="2179133" cy="2167850"/>
            <a:chOff x="216203" y="4498487"/>
            <a:chExt cx="2179133" cy="2167850"/>
          </a:xfrm>
          <a:solidFill>
            <a:srgbClr val="D63333"/>
          </a:solidFill>
        </p:grpSpPr>
        <p:grpSp>
          <p:nvGrpSpPr>
            <p:cNvPr id="121" name="Grupp 120">
              <a:extLst>
                <a:ext uri="{FF2B5EF4-FFF2-40B4-BE49-F238E27FC236}">
                  <a16:creationId xmlns:a16="http://schemas.microsoft.com/office/drawing/2014/main" id="{0F664487-8F94-425C-A501-F44BE44353FC}"/>
                </a:ext>
              </a:extLst>
            </p:cNvPr>
            <p:cNvGrpSpPr/>
            <p:nvPr/>
          </p:nvGrpSpPr>
          <p:grpSpPr>
            <a:xfrm flipV="1">
              <a:off x="216203" y="4498487"/>
              <a:ext cx="2179133" cy="2167850"/>
              <a:chOff x="406399" y="296333"/>
              <a:chExt cx="1933599" cy="2167850"/>
            </a:xfrm>
            <a:grpFill/>
          </p:grpSpPr>
          <p:sp>
            <p:nvSpPr>
              <p:cNvPr id="123" name="Rektangel 122">
                <a:extLst>
                  <a:ext uri="{FF2B5EF4-FFF2-40B4-BE49-F238E27FC236}">
                    <a16:creationId xmlns:a16="http://schemas.microsoft.com/office/drawing/2014/main" id="{FD4968A9-D4DA-431C-A8CE-14010FAF2C38}"/>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4" name="Likbent triangel 123">
                <a:extLst>
                  <a:ext uri="{FF2B5EF4-FFF2-40B4-BE49-F238E27FC236}">
                    <a16:creationId xmlns:a16="http://schemas.microsoft.com/office/drawing/2014/main" id="{37BBA27B-EB7A-4A3D-A2D0-B72779823312}"/>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122" name="textruta 121">
              <a:extLst>
                <a:ext uri="{FF2B5EF4-FFF2-40B4-BE49-F238E27FC236}">
                  <a16:creationId xmlns:a16="http://schemas.microsoft.com/office/drawing/2014/main" id="{3EF24BED-54EE-4F27-B466-745B67DA71FD}"/>
                </a:ext>
              </a:extLst>
            </p:cNvPr>
            <p:cNvSpPr txBox="1"/>
            <p:nvPr/>
          </p:nvSpPr>
          <p:spPr>
            <a:xfrm>
              <a:off x="370587" y="4757245"/>
              <a:ext cx="1870364" cy="1769715"/>
            </a:xfrm>
            <a:prstGeom prst="rect">
              <a:avLst/>
            </a:prstGeom>
            <a:grpFill/>
          </p:spPr>
          <p:txBody>
            <a:bodyPr wrap="square" rtlCol="0">
              <a:spAutoFit/>
            </a:bodyPr>
            <a:lstStyle/>
            <a:p>
              <a:pPr>
                <a:spcAft>
                  <a:spcPts val="600"/>
                </a:spcAft>
              </a:pPr>
              <a:r>
                <a:rPr lang="sv-SE" sz="800" b="1" dirty="0">
                  <a:solidFill>
                    <a:schemeClr val="bg1"/>
                  </a:solidFill>
                </a:rPr>
                <a:t>Hantering av händelser</a:t>
              </a:r>
            </a:p>
            <a:p>
              <a:r>
                <a:rPr lang="sv-SE" sz="800" dirty="0">
                  <a:solidFill>
                    <a:schemeClr val="bg1"/>
                  </a:solidFill>
                </a:rPr>
                <a:t>Kontinuitetshantering ger er kunskap om vilka konsekvenser olika typer av avbrott och störningar kan få för er samhällsviktiga verksamhet. Genom kartläggning av t.ex. kritiska resurser och avbrottstider kan beslutsfattare </a:t>
              </a:r>
              <a:br>
                <a:rPr lang="sv-SE" sz="800" dirty="0">
                  <a:solidFill>
                    <a:schemeClr val="bg1"/>
                  </a:solidFill>
                </a:rPr>
              </a:br>
              <a:r>
                <a:rPr lang="sv-SE" sz="800" dirty="0">
                  <a:solidFill>
                    <a:schemeClr val="bg1"/>
                  </a:solidFill>
                </a:rPr>
                <a:t>i krisorganisationen få hjälp att prioritera åtgärder och verksamheter. Kontinuitetshantering ger även underlag för bl.a. nöd-, reserv- och krisplaner (t.ex. nödvattenplaner </a:t>
              </a:r>
              <a:br>
                <a:rPr lang="sv-SE" sz="800" dirty="0">
                  <a:solidFill>
                    <a:schemeClr val="bg1"/>
                  </a:solidFill>
                </a:rPr>
              </a:br>
              <a:r>
                <a:rPr lang="sv-SE" sz="800" dirty="0">
                  <a:solidFill>
                    <a:schemeClr val="bg1"/>
                  </a:solidFill>
                </a:rPr>
                <a:t>och </a:t>
              </a:r>
              <a:r>
                <a:rPr lang="sv-SE" sz="800" dirty="0" err="1">
                  <a:solidFill>
                    <a:schemeClr val="bg1"/>
                  </a:solidFill>
                </a:rPr>
                <a:t>Styrelsplanering</a:t>
              </a:r>
              <a:r>
                <a:rPr lang="sv-SE" sz="800" dirty="0">
                  <a:solidFill>
                    <a:schemeClr val="bg1"/>
                  </a:solidFill>
                </a:rPr>
                <a:t>). </a:t>
              </a:r>
            </a:p>
          </p:txBody>
        </p:sp>
      </p:grpSp>
      <p:grpSp>
        <p:nvGrpSpPr>
          <p:cNvPr id="84" name="Grupp 83">
            <a:extLst>
              <a:ext uri="{FF2B5EF4-FFF2-40B4-BE49-F238E27FC236}">
                <a16:creationId xmlns:a16="http://schemas.microsoft.com/office/drawing/2014/main" id="{12845E4A-235C-4EB4-8E11-5074B55BAE25}"/>
              </a:ext>
              <a:ext uri="{C183D7F6-B498-43B3-948B-1728B52AA6E4}">
                <adec:decorative xmlns:adec="http://schemas.microsoft.com/office/drawing/2017/decorative" xmlns="" val="1"/>
              </a:ext>
            </a:extLst>
          </p:cNvPr>
          <p:cNvGrpSpPr/>
          <p:nvPr/>
        </p:nvGrpSpPr>
        <p:grpSpPr>
          <a:xfrm>
            <a:off x="2593220" y="4498487"/>
            <a:ext cx="2179133" cy="2167850"/>
            <a:chOff x="2593220" y="4498487"/>
            <a:chExt cx="2179133" cy="2167850"/>
          </a:xfrm>
        </p:grpSpPr>
        <p:grpSp>
          <p:nvGrpSpPr>
            <p:cNvPr id="44" name="Grupp 43">
              <a:extLst>
                <a:ext uri="{FF2B5EF4-FFF2-40B4-BE49-F238E27FC236}">
                  <a16:creationId xmlns:a16="http://schemas.microsoft.com/office/drawing/2014/main" id="{8DC0BABB-C9AD-4895-83E7-1C6770C463E5}"/>
                </a:ext>
              </a:extLst>
            </p:cNvPr>
            <p:cNvGrpSpPr/>
            <p:nvPr/>
          </p:nvGrpSpPr>
          <p:grpSpPr>
            <a:xfrm flipV="1">
              <a:off x="2593220" y="4498487"/>
              <a:ext cx="2179133" cy="2167850"/>
              <a:chOff x="406399" y="296333"/>
              <a:chExt cx="1933599" cy="2167850"/>
            </a:xfrm>
            <a:solidFill>
              <a:schemeClr val="bg1"/>
            </a:solidFill>
          </p:grpSpPr>
          <p:sp>
            <p:nvSpPr>
              <p:cNvPr id="45" name="Rektangel 44">
                <a:extLst>
                  <a:ext uri="{FF2B5EF4-FFF2-40B4-BE49-F238E27FC236}">
                    <a16:creationId xmlns:a16="http://schemas.microsoft.com/office/drawing/2014/main" id="{B42BFD3C-D4FE-4BED-9C33-B099102A13AD}"/>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6" name="Likbent triangel 45">
                <a:extLst>
                  <a:ext uri="{FF2B5EF4-FFF2-40B4-BE49-F238E27FC236}">
                    <a16:creationId xmlns:a16="http://schemas.microsoft.com/office/drawing/2014/main" id="{95FFCB60-F457-4C7D-8962-934B0A691E29}"/>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65" name="Bildobjekt 64">
              <a:extLst>
                <a:ext uri="{FF2B5EF4-FFF2-40B4-BE49-F238E27FC236}">
                  <a16:creationId xmlns:a16="http://schemas.microsoft.com/office/drawing/2014/main" id="{E4F53252-792A-46E2-9185-8C30B1D5E8C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141673" y="5315879"/>
              <a:ext cx="1082224" cy="1217502"/>
            </a:xfrm>
            <a:prstGeom prst="rect">
              <a:avLst/>
            </a:prstGeom>
          </p:spPr>
        </p:pic>
        <p:sp>
          <p:nvSpPr>
            <p:cNvPr id="73" name="textruta 72">
              <a:extLst>
                <a:ext uri="{FF2B5EF4-FFF2-40B4-BE49-F238E27FC236}">
                  <a16:creationId xmlns:a16="http://schemas.microsoft.com/office/drawing/2014/main" id="{91673DE1-A945-4B39-92AC-E8C8C8E9DA74}"/>
                </a:ext>
              </a:extLst>
            </p:cNvPr>
            <p:cNvSpPr txBox="1"/>
            <p:nvPr/>
          </p:nvSpPr>
          <p:spPr>
            <a:xfrm>
              <a:off x="2747604" y="4757245"/>
              <a:ext cx="1870364" cy="523220"/>
            </a:xfrm>
            <a:prstGeom prst="rect">
              <a:avLst/>
            </a:prstGeom>
            <a:noFill/>
          </p:spPr>
          <p:txBody>
            <a:bodyPr wrap="square" rtlCol="0">
              <a:spAutoFit/>
            </a:bodyPr>
            <a:lstStyle/>
            <a:p>
              <a:pPr algn="ctr">
                <a:spcAft>
                  <a:spcPts val="600"/>
                </a:spcAft>
              </a:pPr>
              <a:r>
                <a:rPr lang="sv-SE" sz="1400" b="1" dirty="0"/>
                <a:t>Utbildning och övning</a:t>
              </a:r>
            </a:p>
          </p:txBody>
        </p:sp>
      </p:grpSp>
      <p:grpSp>
        <p:nvGrpSpPr>
          <p:cNvPr id="125" name="Grupp 124">
            <a:extLst>
              <a:ext uri="{FF2B5EF4-FFF2-40B4-BE49-F238E27FC236}">
                <a16:creationId xmlns:a16="http://schemas.microsoft.com/office/drawing/2014/main" id="{0AA7AF6F-050B-427A-8DCC-55763AF7C95F}"/>
              </a:ext>
              <a:ext uri="{C183D7F6-B498-43B3-948B-1728B52AA6E4}">
                <adec:decorative xmlns:adec="http://schemas.microsoft.com/office/drawing/2017/decorative" xmlns="" val="1"/>
              </a:ext>
            </a:extLst>
          </p:cNvPr>
          <p:cNvGrpSpPr/>
          <p:nvPr/>
        </p:nvGrpSpPr>
        <p:grpSpPr>
          <a:xfrm>
            <a:off x="2593220" y="4514762"/>
            <a:ext cx="2179133" cy="2167850"/>
            <a:chOff x="2593220" y="4498487"/>
            <a:chExt cx="2179133" cy="2167850"/>
          </a:xfrm>
        </p:grpSpPr>
        <p:grpSp>
          <p:nvGrpSpPr>
            <p:cNvPr id="126" name="Grupp 125">
              <a:extLst>
                <a:ext uri="{FF2B5EF4-FFF2-40B4-BE49-F238E27FC236}">
                  <a16:creationId xmlns:a16="http://schemas.microsoft.com/office/drawing/2014/main" id="{15D6A5AD-8960-45DE-9E4D-F835E0B11EC7}"/>
                </a:ext>
              </a:extLst>
            </p:cNvPr>
            <p:cNvGrpSpPr/>
            <p:nvPr/>
          </p:nvGrpSpPr>
          <p:grpSpPr>
            <a:xfrm flipV="1">
              <a:off x="2593220" y="4498487"/>
              <a:ext cx="2179133" cy="2167850"/>
              <a:chOff x="406399" y="296333"/>
              <a:chExt cx="1933599" cy="2167850"/>
            </a:xfrm>
            <a:solidFill>
              <a:schemeClr val="bg1"/>
            </a:solidFill>
          </p:grpSpPr>
          <p:sp>
            <p:nvSpPr>
              <p:cNvPr id="129" name="Rektangel 128">
                <a:extLst>
                  <a:ext uri="{FF2B5EF4-FFF2-40B4-BE49-F238E27FC236}">
                    <a16:creationId xmlns:a16="http://schemas.microsoft.com/office/drawing/2014/main" id="{54B6298C-76B9-4C73-90F7-DF29B57442D3}"/>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0" name="Likbent triangel 129">
                <a:extLst>
                  <a:ext uri="{FF2B5EF4-FFF2-40B4-BE49-F238E27FC236}">
                    <a16:creationId xmlns:a16="http://schemas.microsoft.com/office/drawing/2014/main" id="{5D39284B-B221-4FB2-A3BE-B768ABA3A947}"/>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127" name="Bildobjekt 126">
              <a:extLst>
                <a:ext uri="{FF2B5EF4-FFF2-40B4-BE49-F238E27FC236}">
                  <a16:creationId xmlns:a16="http://schemas.microsoft.com/office/drawing/2014/main" id="{88F00FEE-A3B2-4F88-8232-76EEB236593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730751" y="5464382"/>
              <a:ext cx="914985" cy="1029358"/>
            </a:xfrm>
            <a:prstGeom prst="rect">
              <a:avLst/>
            </a:prstGeom>
          </p:spPr>
        </p:pic>
        <p:sp>
          <p:nvSpPr>
            <p:cNvPr id="128" name="textruta 127">
              <a:extLst>
                <a:ext uri="{FF2B5EF4-FFF2-40B4-BE49-F238E27FC236}">
                  <a16:creationId xmlns:a16="http://schemas.microsoft.com/office/drawing/2014/main" id="{469AB104-7B9F-4443-800E-F3FCEBFB75D8}"/>
                </a:ext>
              </a:extLst>
            </p:cNvPr>
            <p:cNvSpPr txBox="1"/>
            <p:nvPr/>
          </p:nvSpPr>
          <p:spPr>
            <a:xfrm>
              <a:off x="2747604" y="4757245"/>
              <a:ext cx="1870364" cy="1523494"/>
            </a:xfrm>
            <a:prstGeom prst="rect">
              <a:avLst/>
            </a:prstGeom>
            <a:noFill/>
          </p:spPr>
          <p:txBody>
            <a:bodyPr wrap="square" rtlCol="0">
              <a:spAutoFit/>
            </a:bodyPr>
            <a:lstStyle/>
            <a:p>
              <a:pPr>
                <a:spcAft>
                  <a:spcPts val="600"/>
                </a:spcAft>
              </a:pPr>
              <a:r>
                <a:rPr lang="sv-SE" sz="800" b="1" dirty="0"/>
                <a:t>Utbildning och övning</a:t>
              </a:r>
            </a:p>
            <a:p>
              <a:r>
                <a:rPr lang="sv-SE" sz="800" dirty="0"/>
                <a:t>Genom att kartlägga och analysera er samhällsviktiga verksamhet får ni underlag till utbildnings- och övningsplaneringen. Exempelvis vilka verksamheter som bör prioriteras i utbildning </a:t>
              </a:r>
              <a:br>
                <a:rPr lang="sv-SE" sz="800" dirty="0"/>
              </a:br>
              <a:r>
                <a:rPr lang="sv-SE" sz="800" dirty="0"/>
                <a:t>och övning, samt </a:t>
              </a:r>
              <a:br>
                <a:rPr lang="sv-SE" sz="800" dirty="0"/>
              </a:br>
              <a:r>
                <a:rPr lang="sv-SE" sz="800" dirty="0"/>
                <a:t>vilka reservrutiner </a:t>
              </a:r>
              <a:br>
                <a:rPr lang="sv-SE" sz="800" dirty="0"/>
              </a:br>
              <a:r>
                <a:rPr lang="sv-SE" sz="800" dirty="0"/>
                <a:t>och funktioner </a:t>
              </a:r>
              <a:br>
                <a:rPr lang="sv-SE" sz="800" dirty="0"/>
              </a:br>
              <a:r>
                <a:rPr lang="sv-SE" sz="800" dirty="0"/>
                <a:t>som ska övas.</a:t>
              </a:r>
            </a:p>
          </p:txBody>
        </p:sp>
      </p:grpSp>
      <p:grpSp>
        <p:nvGrpSpPr>
          <p:cNvPr id="85" name="Grupp 84">
            <a:extLst>
              <a:ext uri="{FF2B5EF4-FFF2-40B4-BE49-F238E27FC236}">
                <a16:creationId xmlns:a16="http://schemas.microsoft.com/office/drawing/2014/main" id="{F80E03C8-7B4F-4589-96E9-6767146C8ED5}"/>
              </a:ext>
              <a:ext uri="{C183D7F6-B498-43B3-948B-1728B52AA6E4}">
                <adec:decorative xmlns:adec="http://schemas.microsoft.com/office/drawing/2017/decorative" xmlns="" val="1"/>
              </a:ext>
            </a:extLst>
          </p:cNvPr>
          <p:cNvGrpSpPr/>
          <p:nvPr/>
        </p:nvGrpSpPr>
        <p:grpSpPr>
          <a:xfrm>
            <a:off x="4970237" y="4498487"/>
            <a:ext cx="2179133" cy="2167850"/>
            <a:chOff x="4970237" y="4498487"/>
            <a:chExt cx="2179133" cy="2167850"/>
          </a:xfrm>
          <a:solidFill>
            <a:srgbClr val="9B5279"/>
          </a:solidFill>
        </p:grpSpPr>
        <p:grpSp>
          <p:nvGrpSpPr>
            <p:cNvPr id="47" name="Grupp 46">
              <a:extLst>
                <a:ext uri="{FF2B5EF4-FFF2-40B4-BE49-F238E27FC236}">
                  <a16:creationId xmlns:a16="http://schemas.microsoft.com/office/drawing/2014/main" id="{AAB73397-1350-4B2A-B51E-462DAAC5A4BA}"/>
                </a:ext>
              </a:extLst>
            </p:cNvPr>
            <p:cNvGrpSpPr/>
            <p:nvPr/>
          </p:nvGrpSpPr>
          <p:grpSpPr>
            <a:xfrm flipV="1">
              <a:off x="4970237" y="4498487"/>
              <a:ext cx="2179133" cy="2167850"/>
              <a:chOff x="406399" y="296333"/>
              <a:chExt cx="1933599" cy="2167850"/>
            </a:xfrm>
            <a:grpFill/>
          </p:grpSpPr>
          <p:sp>
            <p:nvSpPr>
              <p:cNvPr id="48" name="Rektangel 47">
                <a:extLst>
                  <a:ext uri="{FF2B5EF4-FFF2-40B4-BE49-F238E27FC236}">
                    <a16:creationId xmlns:a16="http://schemas.microsoft.com/office/drawing/2014/main" id="{5728CB6A-ED3E-445F-8900-43FDD73F298C}"/>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9" name="Likbent triangel 48">
                <a:extLst>
                  <a:ext uri="{FF2B5EF4-FFF2-40B4-BE49-F238E27FC236}">
                    <a16:creationId xmlns:a16="http://schemas.microsoft.com/office/drawing/2014/main" id="{0C94F109-5848-4CF7-A451-A324083622B1}"/>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74" name="textruta 73">
              <a:extLst>
                <a:ext uri="{FF2B5EF4-FFF2-40B4-BE49-F238E27FC236}">
                  <a16:creationId xmlns:a16="http://schemas.microsoft.com/office/drawing/2014/main" id="{C35CE16C-E852-40F7-AFD6-DD2980E02368}"/>
                </a:ext>
              </a:extLst>
            </p:cNvPr>
            <p:cNvSpPr txBox="1"/>
            <p:nvPr/>
          </p:nvSpPr>
          <p:spPr>
            <a:xfrm>
              <a:off x="5124621" y="5479516"/>
              <a:ext cx="1870364" cy="307777"/>
            </a:xfrm>
            <a:prstGeom prst="rect">
              <a:avLst/>
            </a:prstGeom>
            <a:noFill/>
            <a:ln>
              <a:noFill/>
            </a:ln>
          </p:spPr>
          <p:txBody>
            <a:bodyPr wrap="square" rtlCol="0">
              <a:spAutoFit/>
            </a:bodyPr>
            <a:lstStyle/>
            <a:p>
              <a:pPr algn="ctr">
                <a:spcAft>
                  <a:spcPts val="600"/>
                </a:spcAft>
              </a:pPr>
              <a:r>
                <a:rPr lang="sv-SE" sz="1400" b="1" dirty="0">
                  <a:solidFill>
                    <a:schemeClr val="bg1"/>
                  </a:solidFill>
                </a:rPr>
                <a:t>Civilt försvar</a:t>
              </a:r>
            </a:p>
          </p:txBody>
        </p:sp>
      </p:grpSp>
      <p:grpSp>
        <p:nvGrpSpPr>
          <p:cNvPr id="131" name="Grupp 130">
            <a:extLst>
              <a:ext uri="{FF2B5EF4-FFF2-40B4-BE49-F238E27FC236}">
                <a16:creationId xmlns:a16="http://schemas.microsoft.com/office/drawing/2014/main" id="{7113A92E-714B-4E21-BE47-E956BA862EF9}"/>
              </a:ext>
              <a:ext uri="{C183D7F6-B498-43B3-948B-1728B52AA6E4}">
                <adec:decorative xmlns:adec="http://schemas.microsoft.com/office/drawing/2017/decorative" xmlns="" val="1"/>
              </a:ext>
            </a:extLst>
          </p:cNvPr>
          <p:cNvGrpSpPr/>
          <p:nvPr/>
        </p:nvGrpSpPr>
        <p:grpSpPr>
          <a:xfrm>
            <a:off x="4970237" y="4517904"/>
            <a:ext cx="2179133" cy="2167850"/>
            <a:chOff x="4970237" y="4498487"/>
            <a:chExt cx="2179133" cy="2167850"/>
          </a:xfrm>
          <a:solidFill>
            <a:srgbClr val="9B5279"/>
          </a:solidFill>
        </p:grpSpPr>
        <p:grpSp>
          <p:nvGrpSpPr>
            <p:cNvPr id="132" name="Grupp 131">
              <a:extLst>
                <a:ext uri="{FF2B5EF4-FFF2-40B4-BE49-F238E27FC236}">
                  <a16:creationId xmlns:a16="http://schemas.microsoft.com/office/drawing/2014/main" id="{592F490C-689B-4105-BF05-F086BB07D32B}"/>
                </a:ext>
              </a:extLst>
            </p:cNvPr>
            <p:cNvGrpSpPr/>
            <p:nvPr/>
          </p:nvGrpSpPr>
          <p:grpSpPr>
            <a:xfrm flipV="1">
              <a:off x="4970237" y="4498487"/>
              <a:ext cx="2179133" cy="2167850"/>
              <a:chOff x="406399" y="296333"/>
              <a:chExt cx="1933599" cy="2167850"/>
            </a:xfrm>
            <a:grpFill/>
          </p:grpSpPr>
          <p:sp>
            <p:nvSpPr>
              <p:cNvPr id="134" name="Rektangel 133">
                <a:extLst>
                  <a:ext uri="{FF2B5EF4-FFF2-40B4-BE49-F238E27FC236}">
                    <a16:creationId xmlns:a16="http://schemas.microsoft.com/office/drawing/2014/main" id="{6631EBDE-6371-4DC7-8B2E-5C839A78B328}"/>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5" name="Likbent triangel 134">
                <a:extLst>
                  <a:ext uri="{FF2B5EF4-FFF2-40B4-BE49-F238E27FC236}">
                    <a16:creationId xmlns:a16="http://schemas.microsoft.com/office/drawing/2014/main" id="{667C676E-2F9F-46C4-8E18-32FD5ECAC844}"/>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133" name="textruta 132">
              <a:extLst>
                <a:ext uri="{FF2B5EF4-FFF2-40B4-BE49-F238E27FC236}">
                  <a16:creationId xmlns:a16="http://schemas.microsoft.com/office/drawing/2014/main" id="{002A77BD-10BD-47B7-A6EE-D20832B0A2C1}"/>
                </a:ext>
              </a:extLst>
            </p:cNvPr>
            <p:cNvSpPr txBox="1"/>
            <p:nvPr/>
          </p:nvSpPr>
          <p:spPr>
            <a:xfrm>
              <a:off x="5124621" y="4757245"/>
              <a:ext cx="1870364" cy="1400383"/>
            </a:xfrm>
            <a:prstGeom prst="rect">
              <a:avLst/>
            </a:prstGeom>
            <a:grpFill/>
          </p:spPr>
          <p:txBody>
            <a:bodyPr wrap="square" rtlCol="0">
              <a:spAutoFit/>
            </a:bodyPr>
            <a:lstStyle/>
            <a:p>
              <a:pPr>
                <a:spcAft>
                  <a:spcPts val="600"/>
                </a:spcAft>
              </a:pPr>
              <a:r>
                <a:rPr lang="sv-SE" sz="800" b="1" dirty="0">
                  <a:solidFill>
                    <a:schemeClr val="bg1"/>
                  </a:solidFill>
                </a:rPr>
                <a:t>Civilt försvar</a:t>
              </a:r>
            </a:p>
            <a:p>
              <a:r>
                <a:rPr lang="sv-SE" sz="800" dirty="0">
                  <a:solidFill>
                    <a:schemeClr val="bg1"/>
                  </a:solidFill>
                </a:rPr>
                <a:t>Kontinuitetshantering är ett verktyg för att kartlägga samhällsviktiga verksamheter och genomföra åtgärder så att de kan upprätthållas oavsett störning - även vid höjd beredskap och ytterst krig. Kraven och möjligheterna till reservlösningar kan för vissa verksamheter se helt annorlunda ut än i fredstid. </a:t>
              </a:r>
            </a:p>
          </p:txBody>
        </p:sp>
      </p:grpSp>
      <p:grpSp>
        <p:nvGrpSpPr>
          <p:cNvPr id="86" name="Grupp 85">
            <a:extLst>
              <a:ext uri="{FF2B5EF4-FFF2-40B4-BE49-F238E27FC236}">
                <a16:creationId xmlns:a16="http://schemas.microsoft.com/office/drawing/2014/main" id="{3BD7E9A6-51D4-46B8-B681-3F9A44E5F765}"/>
              </a:ext>
              <a:ext uri="{C183D7F6-B498-43B3-948B-1728B52AA6E4}">
                <adec:decorative xmlns:adec="http://schemas.microsoft.com/office/drawing/2017/decorative" xmlns="" val="1"/>
              </a:ext>
            </a:extLst>
          </p:cNvPr>
          <p:cNvGrpSpPr/>
          <p:nvPr/>
        </p:nvGrpSpPr>
        <p:grpSpPr>
          <a:xfrm>
            <a:off x="7347254" y="4498487"/>
            <a:ext cx="2179133" cy="2167850"/>
            <a:chOff x="7347254" y="4498487"/>
            <a:chExt cx="2179133" cy="2167850"/>
          </a:xfrm>
        </p:grpSpPr>
        <p:grpSp>
          <p:nvGrpSpPr>
            <p:cNvPr id="50" name="Grupp 49">
              <a:extLst>
                <a:ext uri="{FF2B5EF4-FFF2-40B4-BE49-F238E27FC236}">
                  <a16:creationId xmlns:a16="http://schemas.microsoft.com/office/drawing/2014/main" id="{46A9BF3F-20DA-4B24-BAA0-563205E953B2}"/>
                </a:ext>
              </a:extLst>
            </p:cNvPr>
            <p:cNvGrpSpPr/>
            <p:nvPr/>
          </p:nvGrpSpPr>
          <p:grpSpPr>
            <a:xfrm flipV="1">
              <a:off x="7347254" y="4498487"/>
              <a:ext cx="2179133" cy="2167850"/>
              <a:chOff x="406399" y="296333"/>
              <a:chExt cx="1933599" cy="2167850"/>
            </a:xfrm>
            <a:solidFill>
              <a:schemeClr val="bg1"/>
            </a:solidFill>
          </p:grpSpPr>
          <p:sp>
            <p:nvSpPr>
              <p:cNvPr id="51" name="Rektangel 50">
                <a:extLst>
                  <a:ext uri="{FF2B5EF4-FFF2-40B4-BE49-F238E27FC236}">
                    <a16:creationId xmlns:a16="http://schemas.microsoft.com/office/drawing/2014/main" id="{6E8653E7-A50D-4990-A754-FC6BF31B6B07}"/>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2" name="Likbent triangel 51">
                <a:extLst>
                  <a:ext uri="{FF2B5EF4-FFF2-40B4-BE49-F238E27FC236}">
                    <a16:creationId xmlns:a16="http://schemas.microsoft.com/office/drawing/2014/main" id="{CFEAB715-96C6-491F-B0B2-74E1D38A25C5}"/>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75" name="textruta 74">
              <a:extLst>
                <a:ext uri="{FF2B5EF4-FFF2-40B4-BE49-F238E27FC236}">
                  <a16:creationId xmlns:a16="http://schemas.microsoft.com/office/drawing/2014/main" id="{F207335D-F022-4E81-AD07-53B96067125F}"/>
                </a:ext>
              </a:extLst>
            </p:cNvPr>
            <p:cNvSpPr txBox="1"/>
            <p:nvPr/>
          </p:nvSpPr>
          <p:spPr>
            <a:xfrm>
              <a:off x="7501638" y="5357486"/>
              <a:ext cx="1870364" cy="523220"/>
            </a:xfrm>
            <a:prstGeom prst="rect">
              <a:avLst/>
            </a:prstGeom>
            <a:noFill/>
          </p:spPr>
          <p:txBody>
            <a:bodyPr wrap="square" rtlCol="0">
              <a:spAutoFit/>
            </a:bodyPr>
            <a:lstStyle/>
            <a:p>
              <a:pPr algn="ctr">
                <a:spcAft>
                  <a:spcPts val="600"/>
                </a:spcAft>
              </a:pPr>
              <a:r>
                <a:rPr lang="sv-SE" sz="1400" b="1" dirty="0"/>
                <a:t>Krigsorganisation och krigsplacering</a:t>
              </a:r>
            </a:p>
          </p:txBody>
        </p:sp>
      </p:grpSp>
      <p:grpSp>
        <p:nvGrpSpPr>
          <p:cNvPr id="136" name="Grupp 135">
            <a:extLst>
              <a:ext uri="{FF2B5EF4-FFF2-40B4-BE49-F238E27FC236}">
                <a16:creationId xmlns:a16="http://schemas.microsoft.com/office/drawing/2014/main" id="{4279864E-8735-49FD-8C33-132876E432C9}"/>
              </a:ext>
              <a:ext uri="{C183D7F6-B498-43B3-948B-1728B52AA6E4}">
                <adec:decorative xmlns:adec="http://schemas.microsoft.com/office/drawing/2017/decorative" xmlns="" val="1"/>
              </a:ext>
            </a:extLst>
          </p:cNvPr>
          <p:cNvGrpSpPr/>
          <p:nvPr/>
        </p:nvGrpSpPr>
        <p:grpSpPr>
          <a:xfrm>
            <a:off x="7347254" y="4514762"/>
            <a:ext cx="2179133" cy="2167850"/>
            <a:chOff x="7347254" y="4498487"/>
            <a:chExt cx="2179133" cy="2167850"/>
          </a:xfrm>
        </p:grpSpPr>
        <p:grpSp>
          <p:nvGrpSpPr>
            <p:cNvPr id="137" name="Grupp 136">
              <a:extLst>
                <a:ext uri="{FF2B5EF4-FFF2-40B4-BE49-F238E27FC236}">
                  <a16:creationId xmlns:a16="http://schemas.microsoft.com/office/drawing/2014/main" id="{77700317-FED8-473A-AEB4-C01501DF2017}"/>
                </a:ext>
              </a:extLst>
            </p:cNvPr>
            <p:cNvGrpSpPr/>
            <p:nvPr/>
          </p:nvGrpSpPr>
          <p:grpSpPr>
            <a:xfrm flipV="1">
              <a:off x="7347254" y="4498487"/>
              <a:ext cx="2179133" cy="2167850"/>
              <a:chOff x="406399" y="296333"/>
              <a:chExt cx="1933599" cy="2167850"/>
            </a:xfrm>
            <a:solidFill>
              <a:schemeClr val="bg1"/>
            </a:solidFill>
          </p:grpSpPr>
          <p:sp>
            <p:nvSpPr>
              <p:cNvPr id="139" name="Rektangel 138">
                <a:extLst>
                  <a:ext uri="{FF2B5EF4-FFF2-40B4-BE49-F238E27FC236}">
                    <a16:creationId xmlns:a16="http://schemas.microsoft.com/office/drawing/2014/main" id="{03D3FD26-5CDD-4548-B5BD-E884D20019B4}"/>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0" name="Likbent triangel 139">
                <a:extLst>
                  <a:ext uri="{FF2B5EF4-FFF2-40B4-BE49-F238E27FC236}">
                    <a16:creationId xmlns:a16="http://schemas.microsoft.com/office/drawing/2014/main" id="{F68F2FB1-563E-495C-9AE4-08E86013175E}"/>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138" name="textruta 137">
              <a:extLst>
                <a:ext uri="{FF2B5EF4-FFF2-40B4-BE49-F238E27FC236}">
                  <a16:creationId xmlns:a16="http://schemas.microsoft.com/office/drawing/2014/main" id="{51757530-2F2F-4769-9E4A-88AED1257B26}"/>
                </a:ext>
              </a:extLst>
            </p:cNvPr>
            <p:cNvSpPr txBox="1"/>
            <p:nvPr/>
          </p:nvSpPr>
          <p:spPr>
            <a:xfrm>
              <a:off x="7501638" y="4757245"/>
              <a:ext cx="1870364" cy="1646605"/>
            </a:xfrm>
            <a:prstGeom prst="rect">
              <a:avLst/>
            </a:prstGeom>
            <a:noFill/>
          </p:spPr>
          <p:txBody>
            <a:bodyPr wrap="square" rtlCol="0">
              <a:spAutoFit/>
            </a:bodyPr>
            <a:lstStyle/>
            <a:p>
              <a:pPr>
                <a:spcAft>
                  <a:spcPts val="600"/>
                </a:spcAft>
              </a:pPr>
              <a:r>
                <a:rPr lang="sv-SE" sz="800" b="1" dirty="0"/>
                <a:t>Krigsorganisation och krigsplacering</a:t>
              </a:r>
            </a:p>
            <a:p>
              <a:r>
                <a:rPr lang="sv-SE" sz="800" dirty="0"/>
                <a:t>Kontinuitetshantering ger er underlag för att skapa en krigsorganisation samt för att krigsplacera den personal som krävs för att upprätthålla kritiska verksamheter </a:t>
              </a:r>
              <a:br>
                <a:rPr lang="sv-SE" sz="800" dirty="0"/>
              </a:br>
              <a:r>
                <a:rPr lang="sv-SE" sz="800" dirty="0"/>
                <a:t>i er organisation. Arbetet ger underlag om er samhällsviktiga verksamhet och deras beroenden, däribland verksamheternas beroende av personal.</a:t>
              </a:r>
            </a:p>
          </p:txBody>
        </p:sp>
      </p:grpSp>
      <p:grpSp>
        <p:nvGrpSpPr>
          <p:cNvPr id="87" name="Grupp 86">
            <a:extLst>
              <a:ext uri="{FF2B5EF4-FFF2-40B4-BE49-F238E27FC236}">
                <a16:creationId xmlns:a16="http://schemas.microsoft.com/office/drawing/2014/main" id="{40330658-DFC6-4CBC-96E1-1632CC4BAD36}"/>
              </a:ext>
              <a:ext uri="{C183D7F6-B498-43B3-948B-1728B52AA6E4}">
                <adec:decorative xmlns:adec="http://schemas.microsoft.com/office/drawing/2017/decorative" xmlns="" val="1"/>
              </a:ext>
            </a:extLst>
          </p:cNvPr>
          <p:cNvGrpSpPr/>
          <p:nvPr/>
        </p:nvGrpSpPr>
        <p:grpSpPr>
          <a:xfrm>
            <a:off x="9724270" y="4498487"/>
            <a:ext cx="2179133" cy="2167850"/>
            <a:chOff x="9724270" y="4498487"/>
            <a:chExt cx="2179133" cy="2167850"/>
          </a:xfrm>
          <a:solidFill>
            <a:srgbClr val="C5C5C2"/>
          </a:solidFill>
        </p:grpSpPr>
        <p:grpSp>
          <p:nvGrpSpPr>
            <p:cNvPr id="53" name="Grupp 52">
              <a:extLst>
                <a:ext uri="{FF2B5EF4-FFF2-40B4-BE49-F238E27FC236}">
                  <a16:creationId xmlns:a16="http://schemas.microsoft.com/office/drawing/2014/main" id="{55876E3E-27A6-4B20-9C87-828B298734D6}"/>
                </a:ext>
              </a:extLst>
            </p:cNvPr>
            <p:cNvGrpSpPr/>
            <p:nvPr/>
          </p:nvGrpSpPr>
          <p:grpSpPr>
            <a:xfrm flipV="1">
              <a:off x="9724270" y="4498487"/>
              <a:ext cx="2179133" cy="2167850"/>
              <a:chOff x="406399" y="296333"/>
              <a:chExt cx="1933599" cy="2167850"/>
            </a:xfrm>
            <a:grpFill/>
          </p:grpSpPr>
          <p:sp>
            <p:nvSpPr>
              <p:cNvPr id="54" name="Rektangel 53">
                <a:extLst>
                  <a:ext uri="{FF2B5EF4-FFF2-40B4-BE49-F238E27FC236}">
                    <a16:creationId xmlns:a16="http://schemas.microsoft.com/office/drawing/2014/main" id="{7424C156-29E9-4C1C-AE8D-4A999B0A91F6}"/>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5" name="Likbent triangel 54">
                <a:extLst>
                  <a:ext uri="{FF2B5EF4-FFF2-40B4-BE49-F238E27FC236}">
                    <a16:creationId xmlns:a16="http://schemas.microsoft.com/office/drawing/2014/main" id="{2484E7BE-69C3-4E4A-8213-2313AD4A72B2}"/>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57" name="Bildobjekt 56">
              <a:extLst>
                <a:ext uri="{FF2B5EF4-FFF2-40B4-BE49-F238E27FC236}">
                  <a16:creationId xmlns:a16="http://schemas.microsoft.com/office/drawing/2014/main" id="{84B1B8F2-7E69-4A30-88F4-1084E846BBEC}"/>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974682" y="5633211"/>
              <a:ext cx="1662261" cy="388055"/>
            </a:xfrm>
            <a:prstGeom prst="rect">
              <a:avLst/>
            </a:prstGeom>
            <a:grpFill/>
          </p:spPr>
        </p:pic>
        <p:sp>
          <p:nvSpPr>
            <p:cNvPr id="76" name="textruta 75">
              <a:extLst>
                <a:ext uri="{FF2B5EF4-FFF2-40B4-BE49-F238E27FC236}">
                  <a16:creationId xmlns:a16="http://schemas.microsoft.com/office/drawing/2014/main" id="{BD6F95BD-4AD3-4477-81C1-1EA6D8C6C4AD}"/>
                </a:ext>
              </a:extLst>
            </p:cNvPr>
            <p:cNvSpPr txBox="1"/>
            <p:nvPr/>
          </p:nvSpPr>
          <p:spPr>
            <a:xfrm>
              <a:off x="9878654" y="5235416"/>
              <a:ext cx="1903846" cy="307777"/>
            </a:xfrm>
            <a:prstGeom prst="rect">
              <a:avLst/>
            </a:prstGeom>
            <a:noFill/>
            <a:ln>
              <a:noFill/>
            </a:ln>
          </p:spPr>
          <p:txBody>
            <a:bodyPr wrap="square" rtlCol="0">
              <a:spAutoFit/>
            </a:bodyPr>
            <a:lstStyle/>
            <a:p>
              <a:pPr algn="ctr">
                <a:spcAft>
                  <a:spcPts val="600"/>
                </a:spcAft>
              </a:pPr>
              <a:r>
                <a:rPr lang="sv-SE" sz="1400" b="1" dirty="0"/>
                <a:t>Upphandling</a:t>
              </a:r>
            </a:p>
          </p:txBody>
        </p:sp>
      </p:grpSp>
      <p:grpSp>
        <p:nvGrpSpPr>
          <p:cNvPr id="141" name="Grupp 140">
            <a:extLst>
              <a:ext uri="{FF2B5EF4-FFF2-40B4-BE49-F238E27FC236}">
                <a16:creationId xmlns:a16="http://schemas.microsoft.com/office/drawing/2014/main" id="{24EF269C-7665-4738-84C3-31CD92E505E8}"/>
              </a:ext>
              <a:ext uri="{C183D7F6-B498-43B3-948B-1728B52AA6E4}">
                <adec:decorative xmlns:adec="http://schemas.microsoft.com/office/drawing/2017/decorative" xmlns="" val="1"/>
              </a:ext>
            </a:extLst>
          </p:cNvPr>
          <p:cNvGrpSpPr/>
          <p:nvPr/>
        </p:nvGrpSpPr>
        <p:grpSpPr>
          <a:xfrm>
            <a:off x="9724270" y="4517904"/>
            <a:ext cx="2179133" cy="2167850"/>
            <a:chOff x="9724270" y="4498487"/>
            <a:chExt cx="2179133" cy="2167850"/>
          </a:xfrm>
          <a:solidFill>
            <a:srgbClr val="C5C5C2"/>
          </a:solidFill>
        </p:grpSpPr>
        <p:grpSp>
          <p:nvGrpSpPr>
            <p:cNvPr id="142" name="Grupp 141">
              <a:extLst>
                <a:ext uri="{FF2B5EF4-FFF2-40B4-BE49-F238E27FC236}">
                  <a16:creationId xmlns:a16="http://schemas.microsoft.com/office/drawing/2014/main" id="{8F23B399-B74D-49E7-8EDC-C77EE744A9B7}"/>
                </a:ext>
              </a:extLst>
            </p:cNvPr>
            <p:cNvGrpSpPr/>
            <p:nvPr/>
          </p:nvGrpSpPr>
          <p:grpSpPr>
            <a:xfrm flipV="1">
              <a:off x="9724270" y="4498487"/>
              <a:ext cx="2179133" cy="2167850"/>
              <a:chOff x="406399" y="296333"/>
              <a:chExt cx="1933599" cy="2167850"/>
            </a:xfrm>
            <a:grpFill/>
          </p:grpSpPr>
          <p:sp>
            <p:nvSpPr>
              <p:cNvPr id="145" name="Rektangel 144">
                <a:extLst>
                  <a:ext uri="{FF2B5EF4-FFF2-40B4-BE49-F238E27FC236}">
                    <a16:creationId xmlns:a16="http://schemas.microsoft.com/office/drawing/2014/main" id="{EE1AD6EA-44C3-4924-80C8-B5BC7BE8C52A}"/>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6" name="Likbent triangel 145">
                <a:extLst>
                  <a:ext uri="{FF2B5EF4-FFF2-40B4-BE49-F238E27FC236}">
                    <a16:creationId xmlns:a16="http://schemas.microsoft.com/office/drawing/2014/main" id="{B348DFB5-C5B4-4ECA-A127-B232D96BBF4C}"/>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143" name="Bildobjekt 142">
              <a:extLst>
                <a:ext uri="{FF2B5EF4-FFF2-40B4-BE49-F238E27FC236}">
                  <a16:creationId xmlns:a16="http://schemas.microsoft.com/office/drawing/2014/main" id="{BB00E7D7-D40F-4CF4-A955-F22C03C8597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110696" y="6190848"/>
              <a:ext cx="1439761" cy="336112"/>
            </a:xfrm>
            <a:prstGeom prst="rect">
              <a:avLst/>
            </a:prstGeom>
            <a:grpFill/>
          </p:spPr>
        </p:pic>
        <p:sp>
          <p:nvSpPr>
            <p:cNvPr id="144" name="textruta 143">
              <a:extLst>
                <a:ext uri="{FF2B5EF4-FFF2-40B4-BE49-F238E27FC236}">
                  <a16:creationId xmlns:a16="http://schemas.microsoft.com/office/drawing/2014/main" id="{72E1C8EE-7432-4933-90F5-6DD0AA9366E3}"/>
                </a:ext>
              </a:extLst>
            </p:cNvPr>
            <p:cNvSpPr txBox="1"/>
            <p:nvPr/>
          </p:nvSpPr>
          <p:spPr>
            <a:xfrm>
              <a:off x="9878654" y="4757245"/>
              <a:ext cx="1903846" cy="1400383"/>
            </a:xfrm>
            <a:prstGeom prst="rect">
              <a:avLst/>
            </a:prstGeom>
            <a:grpFill/>
          </p:spPr>
          <p:txBody>
            <a:bodyPr wrap="square" rtlCol="0">
              <a:spAutoFit/>
            </a:bodyPr>
            <a:lstStyle/>
            <a:p>
              <a:pPr>
                <a:spcAft>
                  <a:spcPts val="600"/>
                </a:spcAft>
              </a:pPr>
              <a:r>
                <a:rPr lang="sv-SE" sz="800" b="1" dirty="0"/>
                <a:t>Upphandling</a:t>
              </a:r>
            </a:p>
            <a:p>
              <a:r>
                <a:rPr lang="sv-SE" sz="800" dirty="0"/>
                <a:t>I ert arbete med kontinuitetshantering identifierar ni de beroenden som är kritiska för att er samhällsviktiga verksamhet ska fungera. Det ger er ett underlag till bedömning om det är lämpligt att behålla driften inom organisationen och för tydligare krav på  leverantörer gällande leveransförmåga. </a:t>
              </a:r>
            </a:p>
          </p:txBody>
        </p:sp>
      </p:grpSp>
    </p:spTree>
    <p:extLst>
      <p:ext uri="{BB962C8B-B14F-4D97-AF65-F5344CB8AC3E}">
        <p14:creationId xmlns:p14="http://schemas.microsoft.com/office/powerpoint/2010/main" val="518802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wipe(left)">
                                      <p:cBhvr>
                                        <p:cTn id="7" dur="1250"/>
                                        <p:tgtEl>
                                          <p:spTgt spid="88"/>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par>
                          <p:cTn id="12" fill="hold">
                            <p:stCondLst>
                              <p:cond delay="225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childTnLst>
                                </p:cTn>
                              </p:par>
                            </p:childTnLst>
                          </p:cTn>
                        </p:par>
                        <p:par>
                          <p:cTn id="16" fill="hold">
                            <p:stCondLst>
                              <p:cond delay="3250"/>
                            </p:stCondLst>
                            <p:childTnLst>
                              <p:par>
                                <p:cTn id="17" presetID="10" presetClass="entr" presetSubtype="0" fill="hold" nodeType="afterEffect">
                                  <p:stCondLst>
                                    <p:cond delay="0"/>
                                  </p:stCondLst>
                                  <p:childTnLst>
                                    <p:set>
                                      <p:cBhvr>
                                        <p:cTn id="18" dur="1" fill="hold">
                                          <p:stCondLst>
                                            <p:cond delay="0"/>
                                          </p:stCondLst>
                                        </p:cTn>
                                        <p:tgtEl>
                                          <p:spTgt spid="78"/>
                                        </p:tgtEl>
                                        <p:attrNameLst>
                                          <p:attrName>style.visibility</p:attrName>
                                        </p:attrNameLst>
                                      </p:cBhvr>
                                      <p:to>
                                        <p:strVal val="visible"/>
                                      </p:to>
                                    </p:set>
                                    <p:animEffect transition="in" filter="fade">
                                      <p:cBhvr>
                                        <p:cTn id="19" dur="1000"/>
                                        <p:tgtEl>
                                          <p:spTgt spid="78"/>
                                        </p:tgtEl>
                                      </p:cBhvr>
                                    </p:animEffect>
                                  </p:childTnLst>
                                </p:cTn>
                              </p:par>
                            </p:childTnLst>
                          </p:cTn>
                        </p:par>
                        <p:par>
                          <p:cTn id="20" fill="hold">
                            <p:stCondLst>
                              <p:cond delay="4250"/>
                            </p:stCondLst>
                            <p:childTnLst>
                              <p:par>
                                <p:cTn id="21" presetID="10" presetClass="entr" presetSubtype="0" fill="hold" nodeType="afterEffect">
                                  <p:stCondLst>
                                    <p:cond delay="0"/>
                                  </p:stCondLst>
                                  <p:childTnLst>
                                    <p:set>
                                      <p:cBhvr>
                                        <p:cTn id="22" dur="1" fill="hold">
                                          <p:stCondLst>
                                            <p:cond delay="0"/>
                                          </p:stCondLst>
                                        </p:cTn>
                                        <p:tgtEl>
                                          <p:spTgt spid="79"/>
                                        </p:tgtEl>
                                        <p:attrNameLst>
                                          <p:attrName>style.visibility</p:attrName>
                                        </p:attrNameLst>
                                      </p:cBhvr>
                                      <p:to>
                                        <p:strVal val="visible"/>
                                      </p:to>
                                    </p:set>
                                    <p:animEffect transition="in" filter="fade">
                                      <p:cBhvr>
                                        <p:cTn id="23" dur="1000"/>
                                        <p:tgtEl>
                                          <p:spTgt spid="79"/>
                                        </p:tgtEl>
                                      </p:cBhvr>
                                    </p:animEffect>
                                  </p:childTnLst>
                                </p:cTn>
                              </p:par>
                            </p:childTnLst>
                          </p:cTn>
                        </p:par>
                        <p:par>
                          <p:cTn id="24" fill="hold">
                            <p:stCondLst>
                              <p:cond delay="5250"/>
                            </p:stCondLst>
                            <p:childTnLst>
                              <p:par>
                                <p:cTn id="25" presetID="10" presetClass="entr" presetSubtype="0" fill="hold" nodeType="afterEffect">
                                  <p:stCondLst>
                                    <p:cond delay="0"/>
                                  </p:stCondLst>
                                  <p:childTnLst>
                                    <p:set>
                                      <p:cBhvr>
                                        <p:cTn id="26" dur="1" fill="hold">
                                          <p:stCondLst>
                                            <p:cond delay="0"/>
                                          </p:stCondLst>
                                        </p:cTn>
                                        <p:tgtEl>
                                          <p:spTgt spid="80"/>
                                        </p:tgtEl>
                                        <p:attrNameLst>
                                          <p:attrName>style.visibility</p:attrName>
                                        </p:attrNameLst>
                                      </p:cBhvr>
                                      <p:to>
                                        <p:strVal val="visible"/>
                                      </p:to>
                                    </p:set>
                                    <p:animEffect transition="in" filter="fade">
                                      <p:cBhvr>
                                        <p:cTn id="27" dur="1000"/>
                                        <p:tgtEl>
                                          <p:spTgt spid="80"/>
                                        </p:tgtEl>
                                      </p:cBhvr>
                                    </p:animEffect>
                                  </p:childTnLst>
                                </p:cTn>
                              </p:par>
                            </p:childTnLst>
                          </p:cTn>
                        </p:par>
                        <p:par>
                          <p:cTn id="28" fill="hold">
                            <p:stCondLst>
                              <p:cond delay="6250"/>
                            </p:stCondLst>
                            <p:childTnLst>
                              <p:par>
                                <p:cTn id="29" presetID="10" presetClass="entr" presetSubtype="0" fill="hold" nodeType="afterEffect">
                                  <p:stCondLst>
                                    <p:cond delay="0"/>
                                  </p:stCondLst>
                                  <p:childTnLst>
                                    <p:set>
                                      <p:cBhvr>
                                        <p:cTn id="30" dur="1" fill="hold">
                                          <p:stCondLst>
                                            <p:cond delay="0"/>
                                          </p:stCondLst>
                                        </p:cTn>
                                        <p:tgtEl>
                                          <p:spTgt spid="81"/>
                                        </p:tgtEl>
                                        <p:attrNameLst>
                                          <p:attrName>style.visibility</p:attrName>
                                        </p:attrNameLst>
                                      </p:cBhvr>
                                      <p:to>
                                        <p:strVal val="visible"/>
                                      </p:to>
                                    </p:set>
                                    <p:animEffect transition="in" filter="fade">
                                      <p:cBhvr>
                                        <p:cTn id="31" dur="1000"/>
                                        <p:tgtEl>
                                          <p:spTgt spid="81"/>
                                        </p:tgtEl>
                                      </p:cBhvr>
                                    </p:animEffect>
                                  </p:childTnLst>
                                </p:cTn>
                              </p:par>
                            </p:childTnLst>
                          </p:cTn>
                        </p:par>
                        <p:par>
                          <p:cTn id="32" fill="hold">
                            <p:stCondLst>
                              <p:cond delay="7250"/>
                            </p:stCondLst>
                            <p:childTnLst>
                              <p:par>
                                <p:cTn id="33" presetID="10" presetClass="entr" presetSubtype="0" fill="hold" nodeType="afterEffect">
                                  <p:stCondLst>
                                    <p:cond delay="0"/>
                                  </p:stCondLst>
                                  <p:childTnLst>
                                    <p:set>
                                      <p:cBhvr>
                                        <p:cTn id="34" dur="1" fill="hold">
                                          <p:stCondLst>
                                            <p:cond delay="0"/>
                                          </p:stCondLst>
                                        </p:cTn>
                                        <p:tgtEl>
                                          <p:spTgt spid="82"/>
                                        </p:tgtEl>
                                        <p:attrNameLst>
                                          <p:attrName>style.visibility</p:attrName>
                                        </p:attrNameLst>
                                      </p:cBhvr>
                                      <p:to>
                                        <p:strVal val="visible"/>
                                      </p:to>
                                    </p:set>
                                    <p:animEffect transition="in" filter="fade">
                                      <p:cBhvr>
                                        <p:cTn id="35" dur="1000"/>
                                        <p:tgtEl>
                                          <p:spTgt spid="82"/>
                                        </p:tgtEl>
                                      </p:cBhvr>
                                    </p:animEffect>
                                  </p:childTnLst>
                                </p:cTn>
                              </p:par>
                            </p:childTnLst>
                          </p:cTn>
                        </p:par>
                        <p:par>
                          <p:cTn id="36" fill="hold">
                            <p:stCondLst>
                              <p:cond delay="8250"/>
                            </p:stCondLst>
                            <p:childTnLst>
                              <p:par>
                                <p:cTn id="37" presetID="10" presetClass="entr" presetSubtype="0" fill="hold" nodeType="afterEffect">
                                  <p:stCondLst>
                                    <p:cond delay="0"/>
                                  </p:stCondLst>
                                  <p:childTnLst>
                                    <p:set>
                                      <p:cBhvr>
                                        <p:cTn id="38" dur="1" fill="hold">
                                          <p:stCondLst>
                                            <p:cond delay="0"/>
                                          </p:stCondLst>
                                        </p:cTn>
                                        <p:tgtEl>
                                          <p:spTgt spid="83"/>
                                        </p:tgtEl>
                                        <p:attrNameLst>
                                          <p:attrName>style.visibility</p:attrName>
                                        </p:attrNameLst>
                                      </p:cBhvr>
                                      <p:to>
                                        <p:strVal val="visible"/>
                                      </p:to>
                                    </p:set>
                                    <p:animEffect transition="in" filter="fade">
                                      <p:cBhvr>
                                        <p:cTn id="39" dur="1000"/>
                                        <p:tgtEl>
                                          <p:spTgt spid="83"/>
                                        </p:tgtEl>
                                      </p:cBhvr>
                                    </p:animEffect>
                                  </p:childTnLst>
                                </p:cTn>
                              </p:par>
                            </p:childTnLst>
                          </p:cTn>
                        </p:par>
                        <p:par>
                          <p:cTn id="40" fill="hold">
                            <p:stCondLst>
                              <p:cond delay="9250"/>
                            </p:stCondLst>
                            <p:childTnLst>
                              <p:par>
                                <p:cTn id="41" presetID="10" presetClass="entr" presetSubtype="0" fill="hold" nodeType="afterEffect">
                                  <p:stCondLst>
                                    <p:cond delay="0"/>
                                  </p:stCondLst>
                                  <p:childTnLst>
                                    <p:set>
                                      <p:cBhvr>
                                        <p:cTn id="42" dur="1" fill="hold">
                                          <p:stCondLst>
                                            <p:cond delay="0"/>
                                          </p:stCondLst>
                                        </p:cTn>
                                        <p:tgtEl>
                                          <p:spTgt spid="84"/>
                                        </p:tgtEl>
                                        <p:attrNameLst>
                                          <p:attrName>style.visibility</p:attrName>
                                        </p:attrNameLst>
                                      </p:cBhvr>
                                      <p:to>
                                        <p:strVal val="visible"/>
                                      </p:to>
                                    </p:set>
                                    <p:animEffect transition="in" filter="fade">
                                      <p:cBhvr>
                                        <p:cTn id="43" dur="1000"/>
                                        <p:tgtEl>
                                          <p:spTgt spid="84"/>
                                        </p:tgtEl>
                                      </p:cBhvr>
                                    </p:animEffect>
                                  </p:childTnLst>
                                </p:cTn>
                              </p:par>
                            </p:childTnLst>
                          </p:cTn>
                        </p:par>
                        <p:par>
                          <p:cTn id="44" fill="hold">
                            <p:stCondLst>
                              <p:cond delay="10250"/>
                            </p:stCondLst>
                            <p:childTnLst>
                              <p:par>
                                <p:cTn id="45" presetID="10" presetClass="entr" presetSubtype="0" fill="hold" nodeType="afterEffect">
                                  <p:stCondLst>
                                    <p:cond delay="0"/>
                                  </p:stCondLst>
                                  <p:childTnLst>
                                    <p:set>
                                      <p:cBhvr>
                                        <p:cTn id="46" dur="1" fill="hold">
                                          <p:stCondLst>
                                            <p:cond delay="0"/>
                                          </p:stCondLst>
                                        </p:cTn>
                                        <p:tgtEl>
                                          <p:spTgt spid="85"/>
                                        </p:tgtEl>
                                        <p:attrNameLst>
                                          <p:attrName>style.visibility</p:attrName>
                                        </p:attrNameLst>
                                      </p:cBhvr>
                                      <p:to>
                                        <p:strVal val="visible"/>
                                      </p:to>
                                    </p:set>
                                    <p:animEffect transition="in" filter="fade">
                                      <p:cBhvr>
                                        <p:cTn id="47" dur="1000"/>
                                        <p:tgtEl>
                                          <p:spTgt spid="85"/>
                                        </p:tgtEl>
                                      </p:cBhvr>
                                    </p:animEffect>
                                  </p:childTnLst>
                                </p:cTn>
                              </p:par>
                            </p:childTnLst>
                          </p:cTn>
                        </p:par>
                        <p:par>
                          <p:cTn id="48" fill="hold">
                            <p:stCondLst>
                              <p:cond delay="11250"/>
                            </p:stCondLst>
                            <p:childTnLst>
                              <p:par>
                                <p:cTn id="49" presetID="10" presetClass="entr" presetSubtype="0" fill="hold" nodeType="afterEffect">
                                  <p:stCondLst>
                                    <p:cond delay="0"/>
                                  </p:stCondLst>
                                  <p:childTnLst>
                                    <p:set>
                                      <p:cBhvr>
                                        <p:cTn id="50" dur="1" fill="hold">
                                          <p:stCondLst>
                                            <p:cond delay="0"/>
                                          </p:stCondLst>
                                        </p:cTn>
                                        <p:tgtEl>
                                          <p:spTgt spid="86"/>
                                        </p:tgtEl>
                                        <p:attrNameLst>
                                          <p:attrName>style.visibility</p:attrName>
                                        </p:attrNameLst>
                                      </p:cBhvr>
                                      <p:to>
                                        <p:strVal val="visible"/>
                                      </p:to>
                                    </p:set>
                                    <p:animEffect transition="in" filter="fade">
                                      <p:cBhvr>
                                        <p:cTn id="51" dur="1000"/>
                                        <p:tgtEl>
                                          <p:spTgt spid="86"/>
                                        </p:tgtEl>
                                      </p:cBhvr>
                                    </p:animEffect>
                                  </p:childTnLst>
                                </p:cTn>
                              </p:par>
                            </p:childTnLst>
                          </p:cTn>
                        </p:par>
                        <p:par>
                          <p:cTn id="52" fill="hold">
                            <p:stCondLst>
                              <p:cond delay="12250"/>
                            </p:stCondLst>
                            <p:childTnLst>
                              <p:par>
                                <p:cTn id="53" presetID="10" presetClass="entr" presetSubtype="0" fill="hold" nodeType="afterEffect">
                                  <p:stCondLst>
                                    <p:cond delay="0"/>
                                  </p:stCondLst>
                                  <p:childTnLst>
                                    <p:set>
                                      <p:cBhvr>
                                        <p:cTn id="54" dur="1" fill="hold">
                                          <p:stCondLst>
                                            <p:cond delay="0"/>
                                          </p:stCondLst>
                                        </p:cTn>
                                        <p:tgtEl>
                                          <p:spTgt spid="87"/>
                                        </p:tgtEl>
                                        <p:attrNameLst>
                                          <p:attrName>style.visibility</p:attrName>
                                        </p:attrNameLst>
                                      </p:cBhvr>
                                      <p:to>
                                        <p:strVal val="visible"/>
                                      </p:to>
                                    </p:set>
                                    <p:animEffect transition="in" filter="fade">
                                      <p:cBhvr>
                                        <p:cTn id="55" dur="10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56" restart="whenNotActive" fill="hold" evtFilter="cancelBubble" nodeType="interactiveSeq">
                <p:stCondLst>
                  <p:cond evt="onClick" delay="0">
                    <p:tgtEl>
                      <p:spTgt spid="78"/>
                    </p:tgtEl>
                  </p:cond>
                </p:stCondLst>
                <p:endSync evt="end" delay="0">
                  <p:rtn val="all"/>
                </p:endSync>
                <p:childTnLst>
                  <p:par>
                    <p:cTn id="57" fill="hold">
                      <p:stCondLst>
                        <p:cond delay="0"/>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92"/>
                                        </p:tgtEl>
                                        <p:attrNameLst>
                                          <p:attrName>style.visibility</p:attrName>
                                        </p:attrNameLst>
                                      </p:cBhvr>
                                      <p:to>
                                        <p:strVal val="visible"/>
                                      </p:to>
                                    </p:set>
                                    <p:animEffect transition="in" filter="fade">
                                      <p:cBhvr>
                                        <p:cTn id="61" dur="500"/>
                                        <p:tgtEl>
                                          <p:spTgt spid="92"/>
                                        </p:tgtEl>
                                      </p:cBhvr>
                                    </p:animEffect>
                                  </p:childTnLst>
                                </p:cTn>
                              </p:par>
                            </p:childTnLst>
                          </p:cTn>
                        </p:par>
                      </p:childTnLst>
                    </p:cTn>
                  </p:par>
                </p:childTnLst>
              </p:cTn>
              <p:nextCondLst>
                <p:cond evt="onClick" delay="0">
                  <p:tgtEl>
                    <p:spTgt spid="78"/>
                  </p:tgtEl>
                </p:cond>
              </p:nextCondLst>
            </p:seq>
            <p:seq concurrent="1" nextAc="seek">
              <p:cTn id="62" restart="whenNotActive" fill="hold" evtFilter="cancelBubble" nodeType="interactiveSeq">
                <p:stCondLst>
                  <p:cond evt="onClick" delay="0">
                    <p:tgtEl>
                      <p:spTgt spid="79"/>
                    </p:tgtEl>
                  </p:cond>
                </p:stCondLst>
                <p:endSync evt="end" delay="0">
                  <p:rtn val="all"/>
                </p:endSync>
                <p:childTnLst>
                  <p:par>
                    <p:cTn id="63" fill="hold">
                      <p:stCondLst>
                        <p:cond delay="0"/>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98"/>
                                        </p:tgtEl>
                                        <p:attrNameLst>
                                          <p:attrName>style.visibility</p:attrName>
                                        </p:attrNameLst>
                                      </p:cBhvr>
                                      <p:to>
                                        <p:strVal val="visible"/>
                                      </p:to>
                                    </p:set>
                                    <p:animEffect transition="in" filter="fade">
                                      <p:cBhvr>
                                        <p:cTn id="67" dur="500"/>
                                        <p:tgtEl>
                                          <p:spTgt spid="98"/>
                                        </p:tgtEl>
                                      </p:cBhvr>
                                    </p:animEffect>
                                  </p:childTnLst>
                                </p:cTn>
                              </p:par>
                            </p:childTnLst>
                          </p:cTn>
                        </p:par>
                      </p:childTnLst>
                    </p:cTn>
                  </p:par>
                </p:childTnLst>
              </p:cTn>
              <p:nextCondLst>
                <p:cond evt="onClick" delay="0">
                  <p:tgtEl>
                    <p:spTgt spid="79"/>
                  </p:tgtEl>
                </p:cond>
              </p:nextCondLst>
            </p:seq>
            <p:seq concurrent="1" nextAc="seek">
              <p:cTn id="68" restart="whenNotActive" fill="hold" evtFilter="cancelBubble" nodeType="interactiveSeq">
                <p:stCondLst>
                  <p:cond evt="onClick" delay="0">
                    <p:tgtEl>
                      <p:spTgt spid="80"/>
                    </p:tgtEl>
                  </p:cond>
                </p:stCondLst>
                <p:endSync evt="end" delay="0">
                  <p:rtn val="all"/>
                </p:endSync>
                <p:childTnLst>
                  <p:par>
                    <p:cTn id="69" fill="hold">
                      <p:stCondLst>
                        <p:cond delay="0"/>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103"/>
                                        </p:tgtEl>
                                        <p:attrNameLst>
                                          <p:attrName>style.visibility</p:attrName>
                                        </p:attrNameLst>
                                      </p:cBhvr>
                                      <p:to>
                                        <p:strVal val="visible"/>
                                      </p:to>
                                    </p:set>
                                    <p:animEffect transition="in" filter="fade">
                                      <p:cBhvr>
                                        <p:cTn id="73" dur="500"/>
                                        <p:tgtEl>
                                          <p:spTgt spid="103"/>
                                        </p:tgtEl>
                                      </p:cBhvr>
                                    </p:animEffect>
                                  </p:childTnLst>
                                </p:cTn>
                              </p:par>
                            </p:childTnLst>
                          </p:cTn>
                        </p:par>
                      </p:childTnLst>
                    </p:cTn>
                  </p:par>
                </p:childTnLst>
              </p:cTn>
              <p:nextCondLst>
                <p:cond evt="onClick" delay="0">
                  <p:tgtEl>
                    <p:spTgt spid="80"/>
                  </p:tgtEl>
                </p:cond>
              </p:nextCondLst>
            </p:seq>
            <p:seq concurrent="1" nextAc="seek">
              <p:cTn id="74" restart="whenNotActive" fill="hold" evtFilter="cancelBubble" nodeType="interactiveSeq">
                <p:stCondLst>
                  <p:cond evt="onClick" delay="0">
                    <p:tgtEl>
                      <p:spTgt spid="81"/>
                    </p:tgtEl>
                  </p:cond>
                </p:stCondLst>
                <p:endSync evt="end" delay="0">
                  <p:rtn val="all"/>
                </p:endSync>
                <p:childTnLst>
                  <p:par>
                    <p:cTn id="75" fill="hold">
                      <p:stCondLst>
                        <p:cond delay="0"/>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109"/>
                                        </p:tgtEl>
                                        <p:attrNameLst>
                                          <p:attrName>style.visibility</p:attrName>
                                        </p:attrNameLst>
                                      </p:cBhvr>
                                      <p:to>
                                        <p:strVal val="visible"/>
                                      </p:to>
                                    </p:set>
                                    <p:animEffect transition="in" filter="fade">
                                      <p:cBhvr>
                                        <p:cTn id="79" dur="500"/>
                                        <p:tgtEl>
                                          <p:spTgt spid="109"/>
                                        </p:tgtEl>
                                      </p:cBhvr>
                                    </p:animEffect>
                                  </p:childTnLst>
                                </p:cTn>
                              </p:par>
                            </p:childTnLst>
                          </p:cTn>
                        </p:par>
                      </p:childTnLst>
                    </p:cTn>
                  </p:par>
                </p:childTnLst>
              </p:cTn>
              <p:nextCondLst>
                <p:cond evt="onClick" delay="0">
                  <p:tgtEl>
                    <p:spTgt spid="81"/>
                  </p:tgtEl>
                </p:cond>
              </p:nextCondLst>
            </p:seq>
            <p:seq concurrent="1" nextAc="seek">
              <p:cTn id="80" restart="whenNotActive" fill="hold" evtFilter="cancelBubble" nodeType="interactiveSeq">
                <p:stCondLst>
                  <p:cond evt="onClick" delay="0">
                    <p:tgtEl>
                      <p:spTgt spid="82"/>
                    </p:tgtEl>
                  </p:cond>
                </p:stCondLst>
                <p:endSync evt="end" delay="0">
                  <p:rtn val="all"/>
                </p:endSync>
                <p:childTnLst>
                  <p:par>
                    <p:cTn id="81" fill="hold">
                      <p:stCondLst>
                        <p:cond delay="0"/>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114"/>
                                        </p:tgtEl>
                                        <p:attrNameLst>
                                          <p:attrName>style.visibility</p:attrName>
                                        </p:attrNameLst>
                                      </p:cBhvr>
                                      <p:to>
                                        <p:strVal val="visible"/>
                                      </p:to>
                                    </p:set>
                                    <p:animEffect transition="in" filter="fade">
                                      <p:cBhvr>
                                        <p:cTn id="85" dur="500"/>
                                        <p:tgtEl>
                                          <p:spTgt spid="114"/>
                                        </p:tgtEl>
                                      </p:cBhvr>
                                    </p:animEffect>
                                  </p:childTnLst>
                                </p:cTn>
                              </p:par>
                            </p:childTnLst>
                          </p:cTn>
                        </p:par>
                      </p:childTnLst>
                    </p:cTn>
                  </p:par>
                </p:childTnLst>
              </p:cTn>
              <p:nextCondLst>
                <p:cond evt="onClick" delay="0">
                  <p:tgtEl>
                    <p:spTgt spid="82"/>
                  </p:tgtEl>
                </p:cond>
              </p:nextCondLst>
            </p:seq>
            <p:seq concurrent="1" nextAc="seek">
              <p:cTn id="86" restart="whenNotActive" fill="hold" evtFilter="cancelBubble" nodeType="interactiveSeq">
                <p:stCondLst>
                  <p:cond evt="onClick" delay="0">
                    <p:tgtEl>
                      <p:spTgt spid="83"/>
                    </p:tgtEl>
                  </p:cond>
                </p:stCondLst>
                <p:endSync evt="end" delay="0">
                  <p:rtn val="all"/>
                </p:endSync>
                <p:childTnLst>
                  <p:par>
                    <p:cTn id="87" fill="hold">
                      <p:stCondLst>
                        <p:cond delay="0"/>
                      </p:stCondLst>
                      <p:childTnLst>
                        <p:par>
                          <p:cTn id="88" fill="hold">
                            <p:stCondLst>
                              <p:cond delay="0"/>
                            </p:stCondLst>
                            <p:childTnLst>
                              <p:par>
                                <p:cTn id="89" presetID="10" presetClass="entr" presetSubtype="0" fill="hold" nodeType="clickEffect">
                                  <p:stCondLst>
                                    <p:cond delay="0"/>
                                  </p:stCondLst>
                                  <p:childTnLst>
                                    <p:set>
                                      <p:cBhvr>
                                        <p:cTn id="90" dur="1" fill="hold">
                                          <p:stCondLst>
                                            <p:cond delay="0"/>
                                          </p:stCondLst>
                                        </p:cTn>
                                        <p:tgtEl>
                                          <p:spTgt spid="120"/>
                                        </p:tgtEl>
                                        <p:attrNameLst>
                                          <p:attrName>style.visibility</p:attrName>
                                        </p:attrNameLst>
                                      </p:cBhvr>
                                      <p:to>
                                        <p:strVal val="visible"/>
                                      </p:to>
                                    </p:set>
                                    <p:animEffect transition="in" filter="fade">
                                      <p:cBhvr>
                                        <p:cTn id="91" dur="500"/>
                                        <p:tgtEl>
                                          <p:spTgt spid="120"/>
                                        </p:tgtEl>
                                      </p:cBhvr>
                                    </p:animEffect>
                                  </p:childTnLst>
                                </p:cTn>
                              </p:par>
                            </p:childTnLst>
                          </p:cTn>
                        </p:par>
                      </p:childTnLst>
                    </p:cTn>
                  </p:par>
                </p:childTnLst>
              </p:cTn>
              <p:nextCondLst>
                <p:cond evt="onClick" delay="0">
                  <p:tgtEl>
                    <p:spTgt spid="83"/>
                  </p:tgtEl>
                </p:cond>
              </p:nextCondLst>
            </p:seq>
            <p:seq concurrent="1" nextAc="seek">
              <p:cTn id="92" restart="whenNotActive" fill="hold" evtFilter="cancelBubble" nodeType="interactiveSeq">
                <p:stCondLst>
                  <p:cond evt="onClick" delay="0">
                    <p:tgtEl>
                      <p:spTgt spid="84"/>
                    </p:tgtEl>
                  </p:cond>
                </p:stCondLst>
                <p:endSync evt="end" delay="0">
                  <p:rtn val="all"/>
                </p:endSync>
                <p:childTnLst>
                  <p:par>
                    <p:cTn id="93" fill="hold">
                      <p:stCondLst>
                        <p:cond delay="0"/>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125"/>
                                        </p:tgtEl>
                                        <p:attrNameLst>
                                          <p:attrName>style.visibility</p:attrName>
                                        </p:attrNameLst>
                                      </p:cBhvr>
                                      <p:to>
                                        <p:strVal val="visible"/>
                                      </p:to>
                                    </p:set>
                                    <p:animEffect transition="in" filter="fade">
                                      <p:cBhvr>
                                        <p:cTn id="97" dur="500"/>
                                        <p:tgtEl>
                                          <p:spTgt spid="125"/>
                                        </p:tgtEl>
                                      </p:cBhvr>
                                    </p:animEffect>
                                  </p:childTnLst>
                                </p:cTn>
                              </p:par>
                            </p:childTnLst>
                          </p:cTn>
                        </p:par>
                      </p:childTnLst>
                    </p:cTn>
                  </p:par>
                </p:childTnLst>
              </p:cTn>
              <p:nextCondLst>
                <p:cond evt="onClick" delay="0">
                  <p:tgtEl>
                    <p:spTgt spid="84"/>
                  </p:tgtEl>
                </p:cond>
              </p:nextCondLst>
            </p:seq>
            <p:seq concurrent="1" nextAc="seek">
              <p:cTn id="98" restart="whenNotActive" fill="hold" evtFilter="cancelBubble" nodeType="interactiveSeq">
                <p:stCondLst>
                  <p:cond evt="onClick" delay="0">
                    <p:tgtEl>
                      <p:spTgt spid="85"/>
                    </p:tgtEl>
                  </p:cond>
                </p:stCondLst>
                <p:endSync evt="end" delay="0">
                  <p:rtn val="all"/>
                </p:endSync>
                <p:childTnLst>
                  <p:par>
                    <p:cTn id="99" fill="hold">
                      <p:stCondLst>
                        <p:cond delay="0"/>
                      </p:stCondLst>
                      <p:childTnLst>
                        <p:par>
                          <p:cTn id="100" fill="hold">
                            <p:stCondLst>
                              <p:cond delay="0"/>
                            </p:stCondLst>
                            <p:childTnLst>
                              <p:par>
                                <p:cTn id="101" presetID="10" presetClass="entr" presetSubtype="0" fill="hold" nodeType="clickEffect">
                                  <p:stCondLst>
                                    <p:cond delay="0"/>
                                  </p:stCondLst>
                                  <p:childTnLst>
                                    <p:set>
                                      <p:cBhvr>
                                        <p:cTn id="102" dur="1" fill="hold">
                                          <p:stCondLst>
                                            <p:cond delay="0"/>
                                          </p:stCondLst>
                                        </p:cTn>
                                        <p:tgtEl>
                                          <p:spTgt spid="131"/>
                                        </p:tgtEl>
                                        <p:attrNameLst>
                                          <p:attrName>style.visibility</p:attrName>
                                        </p:attrNameLst>
                                      </p:cBhvr>
                                      <p:to>
                                        <p:strVal val="visible"/>
                                      </p:to>
                                    </p:set>
                                    <p:animEffect transition="in" filter="fade">
                                      <p:cBhvr>
                                        <p:cTn id="103" dur="500"/>
                                        <p:tgtEl>
                                          <p:spTgt spid="131"/>
                                        </p:tgtEl>
                                      </p:cBhvr>
                                    </p:animEffect>
                                  </p:childTnLst>
                                </p:cTn>
                              </p:par>
                            </p:childTnLst>
                          </p:cTn>
                        </p:par>
                      </p:childTnLst>
                    </p:cTn>
                  </p:par>
                </p:childTnLst>
              </p:cTn>
              <p:nextCondLst>
                <p:cond evt="onClick" delay="0">
                  <p:tgtEl>
                    <p:spTgt spid="85"/>
                  </p:tgtEl>
                </p:cond>
              </p:nextCondLst>
            </p:seq>
            <p:seq concurrent="1" nextAc="seek">
              <p:cTn id="104" restart="whenNotActive" fill="hold" evtFilter="cancelBubble" nodeType="interactiveSeq">
                <p:stCondLst>
                  <p:cond evt="onClick" delay="0">
                    <p:tgtEl>
                      <p:spTgt spid="86"/>
                    </p:tgtEl>
                  </p:cond>
                </p:stCondLst>
                <p:endSync evt="end" delay="0">
                  <p:rtn val="all"/>
                </p:endSync>
                <p:childTnLst>
                  <p:par>
                    <p:cTn id="105" fill="hold">
                      <p:stCondLst>
                        <p:cond delay="0"/>
                      </p:stCondLst>
                      <p:childTnLst>
                        <p:par>
                          <p:cTn id="106" fill="hold">
                            <p:stCondLst>
                              <p:cond delay="0"/>
                            </p:stCondLst>
                            <p:childTnLst>
                              <p:par>
                                <p:cTn id="107" presetID="10" presetClass="entr" presetSubtype="0" fill="hold" nodeType="clickEffect">
                                  <p:stCondLst>
                                    <p:cond delay="0"/>
                                  </p:stCondLst>
                                  <p:childTnLst>
                                    <p:set>
                                      <p:cBhvr>
                                        <p:cTn id="108" dur="1" fill="hold">
                                          <p:stCondLst>
                                            <p:cond delay="0"/>
                                          </p:stCondLst>
                                        </p:cTn>
                                        <p:tgtEl>
                                          <p:spTgt spid="136"/>
                                        </p:tgtEl>
                                        <p:attrNameLst>
                                          <p:attrName>style.visibility</p:attrName>
                                        </p:attrNameLst>
                                      </p:cBhvr>
                                      <p:to>
                                        <p:strVal val="visible"/>
                                      </p:to>
                                    </p:set>
                                    <p:animEffect transition="in" filter="fade">
                                      <p:cBhvr>
                                        <p:cTn id="109" dur="500"/>
                                        <p:tgtEl>
                                          <p:spTgt spid="136"/>
                                        </p:tgtEl>
                                      </p:cBhvr>
                                    </p:animEffect>
                                  </p:childTnLst>
                                </p:cTn>
                              </p:par>
                            </p:childTnLst>
                          </p:cTn>
                        </p:par>
                      </p:childTnLst>
                    </p:cTn>
                  </p:par>
                </p:childTnLst>
              </p:cTn>
              <p:nextCondLst>
                <p:cond evt="onClick" delay="0">
                  <p:tgtEl>
                    <p:spTgt spid="86"/>
                  </p:tgtEl>
                </p:cond>
              </p:nextCondLst>
            </p:seq>
            <p:seq concurrent="1" nextAc="seek">
              <p:cTn id="110" restart="whenNotActive" fill="hold" evtFilter="cancelBubble" nodeType="interactiveSeq">
                <p:stCondLst>
                  <p:cond evt="onClick" delay="0">
                    <p:tgtEl>
                      <p:spTgt spid="87"/>
                    </p:tgtEl>
                  </p:cond>
                </p:stCondLst>
                <p:endSync evt="end" delay="0">
                  <p:rtn val="all"/>
                </p:endSync>
                <p:childTnLst>
                  <p:par>
                    <p:cTn id="111" fill="hold">
                      <p:stCondLst>
                        <p:cond delay="0"/>
                      </p:stCondLst>
                      <p:childTnLst>
                        <p:par>
                          <p:cTn id="112" fill="hold">
                            <p:stCondLst>
                              <p:cond delay="0"/>
                            </p:stCondLst>
                            <p:childTnLst>
                              <p:par>
                                <p:cTn id="113" presetID="10" presetClass="entr" presetSubtype="0" fill="hold" nodeType="clickEffect">
                                  <p:stCondLst>
                                    <p:cond delay="0"/>
                                  </p:stCondLst>
                                  <p:childTnLst>
                                    <p:set>
                                      <p:cBhvr>
                                        <p:cTn id="114" dur="1" fill="hold">
                                          <p:stCondLst>
                                            <p:cond delay="0"/>
                                          </p:stCondLst>
                                        </p:cTn>
                                        <p:tgtEl>
                                          <p:spTgt spid="141"/>
                                        </p:tgtEl>
                                        <p:attrNameLst>
                                          <p:attrName>style.visibility</p:attrName>
                                        </p:attrNameLst>
                                      </p:cBhvr>
                                      <p:to>
                                        <p:strVal val="visible"/>
                                      </p:to>
                                    </p:set>
                                    <p:animEffect transition="in" filter="fade">
                                      <p:cBhvr>
                                        <p:cTn id="115" dur="500"/>
                                        <p:tgtEl>
                                          <p:spTgt spid="141"/>
                                        </p:tgtEl>
                                      </p:cBhvr>
                                    </p:animEffect>
                                  </p:childTnLst>
                                </p:cTn>
                              </p:par>
                            </p:childTnLst>
                          </p:cTn>
                        </p:par>
                      </p:childTnLst>
                    </p:cTn>
                  </p:par>
                </p:childTnLst>
              </p:cTn>
              <p:nextCondLst>
                <p:cond evt="onClick" delay="0">
                  <p:tgtEl>
                    <p:spTgt spid="87"/>
                  </p:tgtEl>
                </p:cond>
              </p:nextCondLst>
            </p:seq>
          </p:childTnLst>
        </p:cTn>
      </p:par>
    </p:tnLst>
    <p:bldLst>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4">
            <a:extLst>
              <a:ext uri="{FF2B5EF4-FFF2-40B4-BE49-F238E27FC236}">
                <a16:creationId xmlns:a16="http://schemas.microsoft.com/office/drawing/2014/main" id="{CDC2E35D-5D9B-4244-B4B3-168C73D48F00}"/>
              </a:ext>
            </a:extLst>
          </p:cNvPr>
          <p:cNvSpPr>
            <a:spLocks noGrp="1"/>
          </p:cNvSpPr>
          <p:nvPr>
            <p:ph type="subTitle" idx="1"/>
          </p:nvPr>
        </p:nvSpPr>
        <p:spPr>
          <a:xfrm>
            <a:off x="1173138" y="1265872"/>
            <a:ext cx="6608653" cy="423751"/>
          </a:xfrm>
        </p:spPr>
        <p:txBody>
          <a:bodyPr/>
          <a:lstStyle/>
          <a:p>
            <a:r>
              <a:rPr lang="sv-SE" dirty="0"/>
              <a:t>Läs mer på</a:t>
            </a:r>
          </a:p>
        </p:txBody>
      </p:sp>
      <p:sp>
        <p:nvSpPr>
          <p:cNvPr id="2" name="Rubrik 1">
            <a:extLst>
              <a:ext uri="{FF2B5EF4-FFF2-40B4-BE49-F238E27FC236}">
                <a16:creationId xmlns:a16="http://schemas.microsoft.com/office/drawing/2014/main" id="{D3C0F151-A2E1-4BA4-9E39-9414188AD9E7}"/>
              </a:ext>
            </a:extLst>
          </p:cNvPr>
          <p:cNvSpPr>
            <a:spLocks noGrp="1"/>
          </p:cNvSpPr>
          <p:nvPr>
            <p:ph type="ctrTitle"/>
          </p:nvPr>
        </p:nvSpPr>
        <p:spPr>
          <a:xfrm>
            <a:off x="1173137" y="1689623"/>
            <a:ext cx="8582400" cy="633743"/>
          </a:xfrm>
        </p:spPr>
        <p:txBody>
          <a:bodyPr/>
          <a:lstStyle/>
          <a:p>
            <a:r>
              <a:rPr lang="sv-SE" dirty="0"/>
              <a:t>www.msb.se/kontinuitetshantering</a:t>
            </a:r>
          </a:p>
        </p:txBody>
      </p:sp>
      <p:sp>
        <p:nvSpPr>
          <p:cNvPr id="3" name="Rektangel 2">
            <a:hlinkClick r:id="rId2"/>
            <a:extLst>
              <a:ext uri="{FF2B5EF4-FFF2-40B4-BE49-F238E27FC236}">
                <a16:creationId xmlns:a16="http://schemas.microsoft.com/office/drawing/2014/main" id="{F7B646C4-DA9C-BB3A-789F-88AB2F368D9F}"/>
              </a:ext>
              <a:ext uri="{C183D7F6-B498-43B3-948B-1728B52AA6E4}">
                <adec:decorative xmlns:adec="http://schemas.microsoft.com/office/drawing/2017/decorative" xmlns="" val="1"/>
              </a:ext>
            </a:extLst>
          </p:cNvPr>
          <p:cNvSpPr/>
          <p:nvPr/>
        </p:nvSpPr>
        <p:spPr>
          <a:xfrm>
            <a:off x="990600" y="1620982"/>
            <a:ext cx="8859982" cy="7689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05788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SB PPT Egna">
  <a:themeElements>
    <a:clrScheme name="MSB PPT">
      <a:dk1>
        <a:sysClr val="windowText" lastClr="000000"/>
      </a:dk1>
      <a:lt1>
        <a:sysClr val="window" lastClr="FFFFFF"/>
      </a:lt1>
      <a:dk2>
        <a:srgbClr val="44546A"/>
      </a:dk2>
      <a:lt2>
        <a:srgbClr val="E7E6E6"/>
      </a:lt2>
      <a:accent1>
        <a:srgbClr val="CC0000"/>
      </a:accent1>
      <a:accent2>
        <a:srgbClr val="822757"/>
      </a:accent2>
      <a:accent3>
        <a:srgbClr val="6F6E67"/>
      </a:accent3>
      <a:accent4>
        <a:srgbClr val="E06666"/>
      </a:accent4>
      <a:accent5>
        <a:srgbClr val="B47D9A"/>
      </a:accent5>
      <a:accent6>
        <a:srgbClr val="A9A8A4"/>
      </a:accent6>
      <a:hlink>
        <a:srgbClr val="0563C1"/>
      </a:hlink>
      <a:folHlink>
        <a:srgbClr val="954F72"/>
      </a:folHlink>
    </a:clrScheme>
    <a:fontScheme name="MSB">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63333"/>
    </a:custClr>
    <a:custClr name="MSB Röd 60%">
      <a:srgbClr val="E06666"/>
    </a:custClr>
    <a:custClr name="MSB Röd 40%">
      <a:srgbClr val="EB9999"/>
    </a:custClr>
    <a:custClr name="MSB Röd 20%">
      <a:srgbClr val="F5CCCC"/>
    </a:custClr>
    <a:custClr>
      <a:srgbClr val="FFFFFF"/>
    </a:custClr>
    <a:custClr>
      <a:srgbClr val="FFFFFF"/>
    </a:custClr>
    <a:custClr>
      <a:srgbClr val="FFFFFF"/>
    </a:custClr>
    <a:custClr>
      <a:srgbClr val="FFFFFF"/>
    </a:custClr>
    <a:custClr>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a:srgbClr val="FFFFFF"/>
    </a:custClr>
    <a:custClr>
      <a:srgbClr val="FFFFFF"/>
    </a:custClr>
    <a:custClr>
      <a:srgbClr val="FFFFFF"/>
    </a:custClr>
    <a:custClr>
      <a:srgbClr val="FFFFFF"/>
    </a:custClr>
    <a:custClr>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Presentation1" id="{89AA5344-C299-41F0-A921-1053E497170D}" vid="{5CA668B2-1CCC-4561-8043-75AF856BBBA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Kanarkiveras xmlns="9c950a28-eb4a-4f43-b9f9-45c02166cf8c">true</Kanarkiveras>
    <lcf76f155ced4ddcb4097134ff3c332f xmlns="9c950a28-eb4a-4f43-b9f9-45c02166cf8c">
      <Terms xmlns="http://schemas.microsoft.com/office/infopath/2007/PartnerControls"/>
    </lcf76f155ced4ddcb4097134ff3c332f>
    <TaxCatchAll xmlns="1d358615-c749-462e-b141-ebbf7cdbce9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50631653F924324698BE7D90F97B627A" ma:contentTypeVersion="17" ma:contentTypeDescription="Skapa ett nytt dokument." ma:contentTypeScope="" ma:versionID="b1fea0990ebf0ae478f8b84446b1aa24">
  <xsd:schema xmlns:xsd="http://www.w3.org/2001/XMLSchema" xmlns:xs="http://www.w3.org/2001/XMLSchema" xmlns:p="http://schemas.microsoft.com/office/2006/metadata/properties" xmlns:ns2="1d358615-c749-462e-b141-ebbf7cdbce9a" xmlns:ns3="9c950a28-eb4a-4f43-b9f9-45c02166cf8c" targetNamespace="http://schemas.microsoft.com/office/2006/metadata/properties" ma:root="true" ma:fieldsID="c977e53980771c8fbbe1d85f4dcc81bb" ns2:_="" ns3:_="">
    <xsd:import namespace="1d358615-c749-462e-b141-ebbf7cdbce9a"/>
    <xsd:import namespace="9c950a28-eb4a-4f43-b9f9-45c02166cf8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3:Kanarkivera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358615-c749-462e-b141-ebbf7cdbce9a"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internalName="SharedWithDetails" ma:readOnly="true">
      <xsd:simpleType>
        <xsd:restriction base="dms:Note">
          <xsd:maxLength value="255"/>
        </xsd:restriction>
      </xsd:simpleType>
    </xsd:element>
    <xsd:element name="TaxCatchAll" ma:index="24" nillable="true" ma:displayName="Taxonomy Catch All Column" ma:hidden="true" ma:list="{77465500-9256-4092-9b36-834d7d989053}" ma:internalName="TaxCatchAll" ma:showField="CatchAllData" ma:web="1d358615-c749-462e-b141-ebbf7cdbce9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c950a28-eb4a-4f43-b9f9-45c02166cf8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Kanarkiveras" ma:index="20" nillable="true" ma:displayName="Kan arkiveras" ma:default="1" ma:format="Dropdown" ma:internalName="Kanarkiveras">
      <xsd:simpleType>
        <xsd:restriction base="dms:Boolea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Bildmarkeringar" ma:readOnly="false" ma:fieldId="{5cf76f15-5ced-4ddc-b409-7134ff3c332f}" ma:taxonomyMulti="true" ma:sspId="352301d2-a180-4e7a-9452-ab8a182b1d5c"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CD25A58-E31E-4AB8-8819-65A9F8172537}">
  <ds:schemaRefs>
    <ds:schemaRef ds:uri="http://purl.org/dc/term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1d358615-c749-462e-b141-ebbf7cdbce9a"/>
    <ds:schemaRef ds:uri="9c950a28-eb4a-4f43-b9f9-45c02166cf8c"/>
    <ds:schemaRef ds:uri="http://www.w3.org/XML/1998/namespace"/>
    <ds:schemaRef ds:uri="http://purl.org/dc/dcmitype/"/>
  </ds:schemaRefs>
</ds:datastoreItem>
</file>

<file path=customXml/itemProps2.xml><?xml version="1.0" encoding="utf-8"?>
<ds:datastoreItem xmlns:ds="http://schemas.openxmlformats.org/officeDocument/2006/customXml" ds:itemID="{D2CD6471-CABD-499E-8E6C-3FB028DA15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358615-c749-462e-b141-ebbf7cdbce9a"/>
    <ds:schemaRef ds:uri="9c950a28-eb4a-4f43-b9f9-45c02166cf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0CB8F87-3875-40D7-AA72-593C5444196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NY MALL</Template>
  <TotalTime>0</TotalTime>
  <Words>1746</Words>
  <Application>Microsoft Office PowerPoint</Application>
  <PresentationFormat>Bredbild</PresentationFormat>
  <Paragraphs>122</Paragraphs>
  <Slides>7</Slides>
  <Notes>3</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7</vt:i4>
      </vt:variant>
    </vt:vector>
  </HeadingPairs>
  <TitlesOfParts>
    <vt:vector size="13" baseType="lpstr">
      <vt:lpstr>Arial</vt:lpstr>
      <vt:lpstr>Calibri</vt:lpstr>
      <vt:lpstr>Century Gothic</vt:lpstr>
      <vt:lpstr>Georgia</vt:lpstr>
      <vt:lpstr>Times New Roman</vt:lpstr>
      <vt:lpstr>MSB PPT Egna</vt:lpstr>
      <vt:lpstr>Kontinuitetshantering och andra processer</vt:lpstr>
      <vt:lpstr>Kontinuitetshantering  </vt:lpstr>
      <vt:lpstr>Kontinuitetshantering inom samhällsviktig verksamhet </vt:lpstr>
      <vt:lpstr>Kontinuitetshantering inom samhällsviktig verksamhet</vt:lpstr>
      <vt:lpstr>Kontinuitetshantering inom samhällsviktig verksamhet </vt:lpstr>
      <vt:lpstr>Kontinuitetshantering inom samhällsviktig verksamhet </vt:lpstr>
      <vt:lpstr>www.msb.se/kontinuitetshantering</vt:lpstr>
    </vt:vector>
  </TitlesOfParts>
  <Company>MSB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Kontinuitetshantering</dc:title>
  <dc:creator>Julia Karlsson</dc:creator>
  <cp:lastModifiedBy>Bergroth Maria</cp:lastModifiedBy>
  <cp:revision>39</cp:revision>
  <dcterms:created xsi:type="dcterms:W3CDTF">2019-03-20T13:05:00Z</dcterms:created>
  <dcterms:modified xsi:type="dcterms:W3CDTF">2023-01-18T10:57:14Z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0x01010050631653F924324698BE7D90F97B627A</vt:lpwstr>
  </property>
  <property fmtid="{D5CDD505-2E9C-101B-9397-08002B2CF9AE}" pid="3" name="Order">
    <vt:r8>549600</vt:r8>
  </property>
  <property fmtid="{D5CDD505-2E9C-101B-9397-08002B2CF9AE}" pid="4" name="MediaServiceImageTags">
    <vt:lpwstr/>
  </property>
</Properties>
</file>